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3"/>
  </p:notesMasterIdLst>
  <p:sldIdLst>
    <p:sldId id="270" r:id="rId2"/>
    <p:sldId id="263" r:id="rId3"/>
    <p:sldId id="256" r:id="rId4"/>
    <p:sldId id="262" r:id="rId5"/>
    <p:sldId id="261" r:id="rId6"/>
    <p:sldId id="259" r:id="rId7"/>
    <p:sldId id="260" r:id="rId8"/>
    <p:sldId id="265" r:id="rId9"/>
    <p:sldId id="267" r:id="rId10"/>
    <p:sldId id="269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FFFFCC"/>
    <a:srgbClr val="382A46"/>
    <a:srgbClr val="164968"/>
    <a:srgbClr val="85232F"/>
    <a:srgbClr val="990000"/>
    <a:srgbClr val="FF6600"/>
    <a:srgbClr val="660033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37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BE469-C691-4CC8-B7BF-BF7EC42D84DB}" type="doc">
      <dgm:prSet loTypeId="urn:microsoft.com/office/officeart/2005/8/layout/matrix3" loCatId="matrix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0A2F30D-6B07-45D6-A21C-92FBF463982D}">
      <dgm:prSet phldrT="[Текст]" custT="1"/>
      <dgm:spPr/>
      <dgm:t>
        <a:bodyPr/>
        <a:lstStyle/>
        <a:p>
          <a:pPr algn="l"/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Першими масовими електронними книгами були пристрої з монохромними 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LCD-экранами</a:t>
          </a:r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, розроблені практично одночасно в 1998 році компаніями 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NuvoMedia</a:t>
          </a:r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і 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Softbook Press</a:t>
          </a:r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. </a:t>
          </a:r>
        </a:p>
        <a:p>
          <a:pPr algn="l"/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Згодом вони були модифіковані, з'явилися книги з кольоровими екранами і 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расширено</a:t>
          </a:r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ю функціональністю 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051CE3-623C-42A4-9D18-FAA62BC38796}" type="parTrans" cxnId="{3B231BB0-4E50-48FD-B38E-23D1B950EEA3}">
      <dgm:prSet/>
      <dgm:spPr/>
      <dgm:t>
        <a:bodyPr/>
        <a:lstStyle/>
        <a:p>
          <a:endParaRPr lang="ru-RU"/>
        </a:p>
      </dgm:t>
    </dgm:pt>
    <dgm:pt modelId="{41AD5046-0B95-4FB4-9217-A650359CAD2E}" type="sibTrans" cxnId="{3B231BB0-4E50-48FD-B38E-23D1B950EEA3}">
      <dgm:prSet/>
      <dgm:spPr/>
      <dgm:t>
        <a:bodyPr/>
        <a:lstStyle/>
        <a:p>
          <a:endParaRPr lang="ru-RU"/>
        </a:p>
      </dgm:t>
    </dgm:pt>
    <dgm:pt modelId="{725DC4F0-26C0-4539-83E5-58FEB4487AB3}">
      <dgm:prSet phldrT="[Текст]" custT="1"/>
      <dgm:spPr/>
      <dgm:t>
        <a:bodyPr/>
        <a:lstStyle/>
        <a:p>
          <a:pPr algn="l"/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Віртуальні бібліотеки не залишилися виключно складовою частиною, додатком до віртуальних університетів для яких вони насамперед формувалися, а почали розвиватися автономно, виконуючи головну функцію бібліотеки — надавати читачам швидкий доступ до впорядкованих інформаційних ресурсів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75E36F-3983-428F-B0B2-E43B9740EB1A}" type="parTrans" cxnId="{E63AB4F8-5625-4DAE-B90F-4D709D7D98CF}">
      <dgm:prSet/>
      <dgm:spPr/>
      <dgm:t>
        <a:bodyPr/>
        <a:lstStyle/>
        <a:p>
          <a:endParaRPr lang="ru-RU"/>
        </a:p>
      </dgm:t>
    </dgm:pt>
    <dgm:pt modelId="{918A505E-DD70-46E1-90E9-273149004052}" type="sibTrans" cxnId="{E63AB4F8-5625-4DAE-B90F-4D709D7D98CF}">
      <dgm:prSet/>
      <dgm:spPr/>
      <dgm:t>
        <a:bodyPr/>
        <a:lstStyle/>
        <a:p>
          <a:endParaRPr lang="ru-RU"/>
        </a:p>
      </dgm:t>
    </dgm:pt>
    <dgm:pt modelId="{AD7127E9-7AFF-4666-AF35-8A0915E3EEF8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DA5BDBDA-4884-4ACA-B832-F4A68A414BE6}" type="parTrans" cxnId="{650195E9-4069-4BAA-9A4E-168BD047C392}">
      <dgm:prSet/>
      <dgm:spPr/>
      <dgm:t>
        <a:bodyPr/>
        <a:lstStyle/>
        <a:p>
          <a:endParaRPr lang="ru-RU"/>
        </a:p>
      </dgm:t>
    </dgm:pt>
    <dgm:pt modelId="{5B8C2280-CC79-4381-B8C3-E6E1A2BFF078}" type="sibTrans" cxnId="{650195E9-4069-4BAA-9A4E-168BD047C392}">
      <dgm:prSet/>
      <dgm:spPr/>
      <dgm:t>
        <a:bodyPr/>
        <a:lstStyle/>
        <a:p>
          <a:endParaRPr lang="ru-RU"/>
        </a:p>
      </dgm:t>
    </dgm:pt>
    <dgm:pt modelId="{FD384E67-5CE9-453D-8ACC-AA0D06BD795A}">
      <dgm:prSet phldrT="[Текст]" phldr="1"/>
      <dgm:spPr/>
      <dgm:t>
        <a:bodyPr/>
        <a:lstStyle/>
        <a:p>
          <a:endParaRPr lang="ru-RU" dirty="0"/>
        </a:p>
      </dgm:t>
    </dgm:pt>
    <dgm:pt modelId="{199D8A03-7719-4D03-9098-261D3D46BD47}" type="parTrans" cxnId="{66E4C1D0-F48B-463A-A119-049978481C28}">
      <dgm:prSet/>
      <dgm:spPr/>
      <dgm:t>
        <a:bodyPr/>
        <a:lstStyle/>
        <a:p>
          <a:endParaRPr lang="ru-RU"/>
        </a:p>
      </dgm:t>
    </dgm:pt>
    <dgm:pt modelId="{BDCC2B8B-69FD-4CAE-9CA0-1199FB42E27B}" type="sibTrans" cxnId="{66E4C1D0-F48B-463A-A119-049978481C28}">
      <dgm:prSet/>
      <dgm:spPr/>
      <dgm:t>
        <a:bodyPr/>
        <a:lstStyle/>
        <a:p>
          <a:endParaRPr lang="ru-RU"/>
        </a:p>
      </dgm:t>
    </dgm:pt>
    <dgm:pt modelId="{20CE1182-113B-4A29-8274-7C86F3E76766}">
      <dgm:prSet custT="1"/>
      <dgm:spPr/>
      <dgm:t>
        <a:bodyPr/>
        <a:lstStyle/>
        <a:p>
          <a:pPr algn="l"/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* В одному 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електронному </a:t>
          </a:r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пристрої можуть зберігатися сотні і тисячі книг</a:t>
          </a:r>
        </a:p>
        <a:p>
          <a:pPr algn="l"/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* В електронній книзі реалізовано зміну розміру шрифту, пошук по тексту, переходи за  гіперпосиланнями </a:t>
          </a:r>
        </a:p>
        <a:p>
          <a:pPr algn="l"/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*  Електронна книга дозволяє відображати анімовані картинки, мультимедійні кліпи або програвати аудіо-книги</a:t>
          </a:r>
        </a:p>
        <a:p>
          <a:pPr algn="l"/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* Розробляються електронні книги з гнучким корпусом 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5FD585D-9565-41AD-BB71-47788ED92373}" type="parTrans" cxnId="{73119C97-AE16-41A2-9894-3A90B415A86E}">
      <dgm:prSet/>
      <dgm:spPr/>
      <dgm:t>
        <a:bodyPr/>
        <a:lstStyle/>
        <a:p>
          <a:endParaRPr lang="ru-RU"/>
        </a:p>
      </dgm:t>
    </dgm:pt>
    <dgm:pt modelId="{1BE578AF-66F6-4F56-9ECA-24FAAECEE263}" type="sibTrans" cxnId="{73119C97-AE16-41A2-9894-3A90B415A86E}">
      <dgm:prSet/>
      <dgm:spPr/>
      <dgm:t>
        <a:bodyPr/>
        <a:lstStyle/>
        <a:p>
          <a:endParaRPr lang="ru-RU"/>
        </a:p>
      </dgm:t>
    </dgm:pt>
    <dgm:pt modelId="{8073119A-53ED-46AE-B88B-D4E53295BCB0}" type="pres">
      <dgm:prSet presAssocID="{6A8BE469-C691-4CC8-B7BF-BF7EC42D84D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377207-D3AE-4264-93BE-563776A3131E}" type="pres">
      <dgm:prSet presAssocID="{6A8BE469-C691-4CC8-B7BF-BF7EC42D84DB}" presName="diamond" presStyleLbl="bgShp" presStyleIdx="0" presStyleCnt="1" custScaleX="133750" custLinFactNeighborY="-1111"/>
      <dgm:spPr/>
    </dgm:pt>
    <dgm:pt modelId="{763EDEC1-3580-401F-AC12-D3F3CCC03480}" type="pres">
      <dgm:prSet presAssocID="{6A8BE469-C691-4CC8-B7BF-BF7EC42D84DB}" presName="quad1" presStyleLbl="node1" presStyleIdx="0" presStyleCnt="4" custScaleX="137322" custLinFactNeighborX="-11396" custLinFactNeighborY="-160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9445E-77B8-48CB-97C7-C13302DDA305}" type="pres">
      <dgm:prSet presAssocID="{6A8BE469-C691-4CC8-B7BF-BF7EC42D84DB}" presName="quad2" presStyleLbl="node1" presStyleIdx="1" presStyleCnt="4" custScaleX="137322" custLinFactNeighborX="22792" custLinFactNeighborY="-158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E2234-07AB-4180-8C6D-E1AEF5C2AE38}" type="pres">
      <dgm:prSet presAssocID="{6A8BE469-C691-4CC8-B7BF-BF7EC42D84DB}" presName="quad3" presStyleLbl="node1" presStyleIdx="2" presStyleCnt="4" custScaleX="125926" custScaleY="99430" custLinFactNeighborX="-17094" custLinFactNeighborY="132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80D5E-BB2A-4438-9AB2-7ED0E065750B}" type="pres">
      <dgm:prSet presAssocID="{6A8BE469-C691-4CC8-B7BF-BF7EC42D84DB}" presName="quad4" presStyleLbl="node1" presStyleIdx="3" presStyleCnt="4" custScaleX="160114" custScaleY="101952" custLinFactNeighborX="25641" custLinFactNeighborY="12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AB4F8-5625-4DAE-B90F-4D709D7D98CF}" srcId="{6A8BE469-C691-4CC8-B7BF-BF7EC42D84DB}" destId="{725DC4F0-26C0-4539-83E5-58FEB4487AB3}" srcOrd="1" destOrd="0" parTransId="{1575E36F-3983-428F-B0B2-E43B9740EB1A}" sibTransId="{918A505E-DD70-46E1-90E9-273149004052}"/>
    <dgm:cxn modelId="{ED69635F-0497-4A49-B427-3E5DD280200A}" type="presOf" srcId="{6A8BE469-C691-4CC8-B7BF-BF7EC42D84DB}" destId="{8073119A-53ED-46AE-B88B-D4E53295BCB0}" srcOrd="0" destOrd="0" presId="urn:microsoft.com/office/officeart/2005/8/layout/matrix3"/>
    <dgm:cxn modelId="{62D6A64F-2F58-4598-8EB4-AC676FC02C9A}" type="presOf" srcId="{20CE1182-113B-4A29-8274-7C86F3E76766}" destId="{18E80D5E-BB2A-4438-9AB2-7ED0E065750B}" srcOrd="0" destOrd="0" presId="urn:microsoft.com/office/officeart/2005/8/layout/matrix3"/>
    <dgm:cxn modelId="{06FD4E46-F207-4A63-BA4C-D3F0D6A355FE}" type="presOf" srcId="{AD7127E9-7AFF-4666-AF35-8A0915E3EEF8}" destId="{513E2234-07AB-4180-8C6D-E1AEF5C2AE38}" srcOrd="0" destOrd="0" presId="urn:microsoft.com/office/officeart/2005/8/layout/matrix3"/>
    <dgm:cxn modelId="{73119C97-AE16-41A2-9894-3A90B415A86E}" srcId="{6A8BE469-C691-4CC8-B7BF-BF7EC42D84DB}" destId="{20CE1182-113B-4A29-8274-7C86F3E76766}" srcOrd="3" destOrd="0" parTransId="{C5FD585D-9565-41AD-BB71-47788ED92373}" sibTransId="{1BE578AF-66F6-4F56-9ECA-24FAAECEE263}"/>
    <dgm:cxn modelId="{3B231BB0-4E50-48FD-B38E-23D1B950EEA3}" srcId="{6A8BE469-C691-4CC8-B7BF-BF7EC42D84DB}" destId="{80A2F30D-6B07-45D6-A21C-92FBF463982D}" srcOrd="0" destOrd="0" parTransId="{B2051CE3-623C-42A4-9D18-FAA62BC38796}" sibTransId="{41AD5046-0B95-4FB4-9217-A650359CAD2E}"/>
    <dgm:cxn modelId="{F4B7D09A-1F9D-4BB1-97AE-905C800C7470}" type="presOf" srcId="{725DC4F0-26C0-4539-83E5-58FEB4487AB3}" destId="{33E9445E-77B8-48CB-97C7-C13302DDA305}" srcOrd="0" destOrd="0" presId="urn:microsoft.com/office/officeart/2005/8/layout/matrix3"/>
    <dgm:cxn modelId="{AECA0CF9-BC1C-4413-B2B4-9165B458CA02}" type="presOf" srcId="{80A2F30D-6B07-45D6-A21C-92FBF463982D}" destId="{763EDEC1-3580-401F-AC12-D3F3CCC03480}" srcOrd="0" destOrd="0" presId="urn:microsoft.com/office/officeart/2005/8/layout/matrix3"/>
    <dgm:cxn modelId="{66E4C1D0-F48B-463A-A119-049978481C28}" srcId="{6A8BE469-C691-4CC8-B7BF-BF7EC42D84DB}" destId="{FD384E67-5CE9-453D-8ACC-AA0D06BD795A}" srcOrd="4" destOrd="0" parTransId="{199D8A03-7719-4D03-9098-261D3D46BD47}" sibTransId="{BDCC2B8B-69FD-4CAE-9CA0-1199FB42E27B}"/>
    <dgm:cxn modelId="{650195E9-4069-4BAA-9A4E-168BD047C392}" srcId="{6A8BE469-C691-4CC8-B7BF-BF7EC42D84DB}" destId="{AD7127E9-7AFF-4666-AF35-8A0915E3EEF8}" srcOrd="2" destOrd="0" parTransId="{DA5BDBDA-4884-4ACA-B832-F4A68A414BE6}" sibTransId="{5B8C2280-CC79-4381-B8C3-E6E1A2BFF078}"/>
    <dgm:cxn modelId="{7752633D-6015-4E69-BBD3-8C3C8962AB1B}" type="presParOf" srcId="{8073119A-53ED-46AE-B88B-D4E53295BCB0}" destId="{39377207-D3AE-4264-93BE-563776A3131E}" srcOrd="0" destOrd="0" presId="urn:microsoft.com/office/officeart/2005/8/layout/matrix3"/>
    <dgm:cxn modelId="{B2B88A6E-5409-4AE9-A5E4-D1CEBD6C7DD4}" type="presParOf" srcId="{8073119A-53ED-46AE-B88B-D4E53295BCB0}" destId="{763EDEC1-3580-401F-AC12-D3F3CCC03480}" srcOrd="1" destOrd="0" presId="urn:microsoft.com/office/officeart/2005/8/layout/matrix3"/>
    <dgm:cxn modelId="{D8DC195B-7F9A-4171-9F2E-4F4547FB6953}" type="presParOf" srcId="{8073119A-53ED-46AE-B88B-D4E53295BCB0}" destId="{33E9445E-77B8-48CB-97C7-C13302DDA305}" srcOrd="2" destOrd="0" presId="urn:microsoft.com/office/officeart/2005/8/layout/matrix3"/>
    <dgm:cxn modelId="{5574381B-250C-471B-B2A5-0CA3F7EE1BE9}" type="presParOf" srcId="{8073119A-53ED-46AE-B88B-D4E53295BCB0}" destId="{513E2234-07AB-4180-8C6D-E1AEF5C2AE38}" srcOrd="3" destOrd="0" presId="urn:microsoft.com/office/officeart/2005/8/layout/matrix3"/>
    <dgm:cxn modelId="{9E77FBF8-1B84-46B4-85EB-C11F30FFA374}" type="presParOf" srcId="{8073119A-53ED-46AE-B88B-D4E53295BCB0}" destId="{18E80D5E-BB2A-4438-9AB2-7ED0E065750B}" srcOrd="4" destOrd="0" presId="urn:microsoft.com/office/officeart/2005/8/layout/matrix3"/>
  </dgm:cxnLst>
  <dgm:bg>
    <a:solidFill>
      <a:schemeClr val="accent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CDF80D-A027-44D3-A736-78C037A85974}" type="doc">
      <dgm:prSet loTypeId="urn:microsoft.com/office/officeart/2005/8/layout/cycle5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06A5669-8B61-4100-A972-C80FFD96F88D}">
      <dgm:prSet phldrT="[Текст]" custT="1"/>
      <dgm:spPr/>
      <dgm:t>
        <a:bodyPr/>
        <a:lstStyle/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Ціна пристроїв відтворення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8111C35-9849-4105-B9B1-531E199B4481}" type="parTrans" cxnId="{43AC518D-D516-447E-B118-CBFF1B2A4013}">
      <dgm:prSet/>
      <dgm:spPr/>
      <dgm:t>
        <a:bodyPr/>
        <a:lstStyle/>
        <a:p>
          <a:endParaRPr lang="ru-RU"/>
        </a:p>
      </dgm:t>
    </dgm:pt>
    <dgm:pt modelId="{28DC36B1-8CAE-47CB-91F0-A9735B2909F4}" type="sibTrans" cxnId="{43AC518D-D516-447E-B118-CBFF1B2A4013}">
      <dgm:prSet/>
      <dgm:spPr/>
      <dgm:t>
        <a:bodyPr/>
        <a:lstStyle/>
        <a:p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9C7CB46-7EB8-456D-AFCC-166056355962}">
      <dgm:prSet phldrT="[Текст]" custT="1"/>
      <dgm:spPr/>
      <dgm:t>
        <a:bodyPr/>
        <a:lstStyle/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 миттєве перегортання.</a:t>
          </a:r>
        </a:p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Якість ілюстрацій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BA77838-574B-4EBB-9B56-5CC7C1BE2C30}" type="parTrans" cxnId="{67E832E3-2E54-4AF4-8A1E-0325C58E0868}">
      <dgm:prSet/>
      <dgm:spPr/>
      <dgm:t>
        <a:bodyPr/>
        <a:lstStyle/>
        <a:p>
          <a:endParaRPr lang="ru-RU"/>
        </a:p>
      </dgm:t>
    </dgm:pt>
    <dgm:pt modelId="{A76AAB32-572A-4ACE-8652-A21D8B350035}" type="sibTrans" cxnId="{67E832E3-2E54-4AF4-8A1E-0325C58E0868}">
      <dgm:prSet/>
      <dgm:spPr/>
      <dgm:t>
        <a:bodyPr/>
        <a:lstStyle/>
        <a:p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EF44AD8-1C1A-43E8-8C9B-8AD2F46A2509}">
      <dgm:prSet phldrT="[Текст]" custT="1"/>
      <dgm:spPr/>
      <dgm:t>
        <a:bodyPr/>
        <a:lstStyle/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Немає відчуття книги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153B0AF-0190-4021-B106-F4DED7E6A724}" type="parTrans" cxnId="{844E4075-9DC7-49DD-9B15-FE726A1BBD56}">
      <dgm:prSet/>
      <dgm:spPr/>
      <dgm:t>
        <a:bodyPr/>
        <a:lstStyle/>
        <a:p>
          <a:endParaRPr lang="ru-RU"/>
        </a:p>
      </dgm:t>
    </dgm:pt>
    <dgm:pt modelId="{A2E102A9-1B87-4755-945D-69E65F876DFF}" type="sibTrans" cxnId="{844E4075-9DC7-49DD-9B15-FE726A1BBD56}">
      <dgm:prSet/>
      <dgm:spPr/>
      <dgm:t>
        <a:bodyPr/>
        <a:lstStyle/>
        <a:p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F355558-FD8B-4CAD-B849-5C052675ABF7}">
      <dgm:prSet phldrT="[Текст]" custT="1"/>
      <dgm:spPr/>
      <dgm:t>
        <a:bodyPr/>
        <a:lstStyle/>
        <a:p>
          <a:r>
            <a:rPr lang="uk-UA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Необхідність обслуговування. </a:t>
          </a:r>
        </a:p>
        <a:p>
          <a:r>
            <a:rPr lang="uk-UA" sz="15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Збої</a:t>
          </a:r>
          <a:r>
            <a:rPr lang="uk-UA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в роботі </a:t>
          </a:r>
          <a:endParaRPr lang="ru-RU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DEC5879-0C34-4A59-A71E-27E21F57199F}" type="parTrans" cxnId="{A8153AE4-FA71-45F9-A0D1-0C2D3E46E84E}">
      <dgm:prSet/>
      <dgm:spPr/>
      <dgm:t>
        <a:bodyPr/>
        <a:lstStyle/>
        <a:p>
          <a:endParaRPr lang="ru-RU"/>
        </a:p>
      </dgm:t>
    </dgm:pt>
    <dgm:pt modelId="{274A9B70-5EA3-4F82-A175-FB73A4620CC6}" type="sibTrans" cxnId="{A8153AE4-FA71-45F9-A0D1-0C2D3E46E84E}">
      <dgm:prSet/>
      <dgm:spPr/>
      <dgm:t>
        <a:bodyPr/>
        <a:lstStyle/>
        <a:p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9CECD69-5E68-4A94-BDDF-5058E7ED69D2}">
      <dgm:prSet phldrT="[Текст]" custT="1"/>
      <dgm:spPr/>
      <dgm:t>
        <a:bodyPr/>
        <a:lstStyle/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Електронна книга не має естетичної цінності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7C8ED90-C345-4AD8-BE06-21182C6300C6}" type="parTrans" cxnId="{0FA67CA6-8C99-4DC1-89DF-9182E81524ED}">
      <dgm:prSet/>
      <dgm:spPr/>
      <dgm:t>
        <a:bodyPr/>
        <a:lstStyle/>
        <a:p>
          <a:endParaRPr lang="ru-RU"/>
        </a:p>
      </dgm:t>
    </dgm:pt>
    <dgm:pt modelId="{E8CA4398-28B1-41EC-A90E-4676A97409B9}" type="sibTrans" cxnId="{0FA67CA6-8C99-4DC1-89DF-9182E81524ED}">
      <dgm:prSet/>
      <dgm:spPr/>
      <dgm:t>
        <a:bodyPr/>
        <a:lstStyle/>
        <a:p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97CA246-A866-4EE4-B059-25BC5D1C1F68}" type="pres">
      <dgm:prSet presAssocID="{A0CDF80D-A027-44D3-A736-78C037A859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49ADE6-6F36-437D-AE4D-8AEB3492E56E}" type="pres">
      <dgm:prSet presAssocID="{F06A5669-8B61-4100-A972-C80FFD96F88D}" presName="node" presStyleLbl="node1" presStyleIdx="0" presStyleCnt="5" custScaleX="118006" custScaleY="118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6A891-ECC2-48B0-BD6F-1C7F6ED6E9B9}" type="pres">
      <dgm:prSet presAssocID="{F06A5669-8B61-4100-A972-C80FFD96F88D}" presName="spNode" presStyleCnt="0"/>
      <dgm:spPr/>
    </dgm:pt>
    <dgm:pt modelId="{765A5455-CC1A-4A28-9BD7-2C7E4834521E}" type="pres">
      <dgm:prSet presAssocID="{28DC36B1-8CAE-47CB-91F0-A9735B2909F4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C845F0A-A42C-4108-BEB2-045993987E8D}" type="pres">
      <dgm:prSet presAssocID="{99C7CB46-7EB8-456D-AFCC-166056355962}" presName="node" presStyleLbl="node1" presStyleIdx="1" presStyleCnt="5" custScaleX="137351" custScaleY="121962" custRadScaleRad="76950" custRadScaleInc="6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38962-9344-4CBE-A8DC-56C8448006D0}" type="pres">
      <dgm:prSet presAssocID="{99C7CB46-7EB8-456D-AFCC-166056355962}" presName="spNode" presStyleCnt="0"/>
      <dgm:spPr/>
    </dgm:pt>
    <dgm:pt modelId="{41CC8B0F-F25D-4F40-8DBE-E17398785E4F}" type="pres">
      <dgm:prSet presAssocID="{A76AAB32-572A-4ACE-8652-A21D8B350035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9A766FA-7FBD-49A8-BACC-CFF04876A6A8}" type="pres">
      <dgm:prSet presAssocID="{EEF44AD8-1C1A-43E8-8C9B-8AD2F46A2509}" presName="node" presStyleLbl="node1" presStyleIdx="2" presStyleCnt="5" custScaleX="123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18984-41B2-41F5-815E-A286D436BE5F}" type="pres">
      <dgm:prSet presAssocID="{EEF44AD8-1C1A-43E8-8C9B-8AD2F46A2509}" presName="spNode" presStyleCnt="0"/>
      <dgm:spPr/>
    </dgm:pt>
    <dgm:pt modelId="{57D5C1A6-CBDF-420C-8CB3-431CC6898FAA}" type="pres">
      <dgm:prSet presAssocID="{A2E102A9-1B87-4755-945D-69E65F876DF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3187B5C4-1668-4D2A-8442-A9D28A2AB014}" type="pres">
      <dgm:prSet presAssocID="{3F355558-FD8B-4CAD-B849-5C052675ABF7}" presName="node" presStyleLbl="node1" presStyleIdx="3" presStyleCnt="5" custScaleX="138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0A156-ABC7-473E-9C86-D69DAE25E438}" type="pres">
      <dgm:prSet presAssocID="{3F355558-FD8B-4CAD-B849-5C052675ABF7}" presName="spNode" presStyleCnt="0"/>
      <dgm:spPr/>
    </dgm:pt>
    <dgm:pt modelId="{0B20788B-D139-4B7E-B09F-9D78191947F0}" type="pres">
      <dgm:prSet presAssocID="{274A9B70-5EA3-4F82-A175-FB73A4620CC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5A41EEB-ADC9-4AE6-A31B-92B28DCFA960}" type="pres">
      <dgm:prSet presAssocID="{19CECD69-5E68-4A94-BDDF-5058E7ED69D2}" presName="node" presStyleLbl="node1" presStyleIdx="4" presStyleCnt="5" custScaleX="159096" custScaleY="131413" custRadScaleRad="77934" custRadScaleInc="-2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DDB95-862B-4B96-832A-74606973CD79}" type="pres">
      <dgm:prSet presAssocID="{19CECD69-5E68-4A94-BDDF-5058E7ED69D2}" presName="spNode" presStyleCnt="0"/>
      <dgm:spPr/>
    </dgm:pt>
    <dgm:pt modelId="{C7397D28-44DB-4E7A-B543-4AD2F73B310E}" type="pres">
      <dgm:prSet presAssocID="{E8CA4398-28B1-41EC-A90E-4676A97409B9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4B8C366-61BD-4D69-808B-6BF9094A6BFC}" type="presOf" srcId="{99C7CB46-7EB8-456D-AFCC-166056355962}" destId="{8C845F0A-A42C-4108-BEB2-045993987E8D}" srcOrd="0" destOrd="0" presId="urn:microsoft.com/office/officeart/2005/8/layout/cycle5"/>
    <dgm:cxn modelId="{43AC518D-D516-447E-B118-CBFF1B2A4013}" srcId="{A0CDF80D-A027-44D3-A736-78C037A85974}" destId="{F06A5669-8B61-4100-A972-C80FFD96F88D}" srcOrd="0" destOrd="0" parTransId="{E8111C35-9849-4105-B9B1-531E199B4481}" sibTransId="{28DC36B1-8CAE-47CB-91F0-A9735B2909F4}"/>
    <dgm:cxn modelId="{A8153AE4-FA71-45F9-A0D1-0C2D3E46E84E}" srcId="{A0CDF80D-A027-44D3-A736-78C037A85974}" destId="{3F355558-FD8B-4CAD-B849-5C052675ABF7}" srcOrd="3" destOrd="0" parTransId="{8DEC5879-0C34-4A59-A71E-27E21F57199F}" sibTransId="{274A9B70-5EA3-4F82-A175-FB73A4620CC6}"/>
    <dgm:cxn modelId="{67E832E3-2E54-4AF4-8A1E-0325C58E0868}" srcId="{A0CDF80D-A027-44D3-A736-78C037A85974}" destId="{99C7CB46-7EB8-456D-AFCC-166056355962}" srcOrd="1" destOrd="0" parTransId="{3BA77838-574B-4EBB-9B56-5CC7C1BE2C30}" sibTransId="{A76AAB32-572A-4ACE-8652-A21D8B350035}"/>
    <dgm:cxn modelId="{B19D939B-9427-4D60-8032-777AA7CCB59F}" type="presOf" srcId="{274A9B70-5EA3-4F82-A175-FB73A4620CC6}" destId="{0B20788B-D139-4B7E-B09F-9D78191947F0}" srcOrd="0" destOrd="0" presId="urn:microsoft.com/office/officeart/2005/8/layout/cycle5"/>
    <dgm:cxn modelId="{844E4075-9DC7-49DD-9B15-FE726A1BBD56}" srcId="{A0CDF80D-A027-44D3-A736-78C037A85974}" destId="{EEF44AD8-1C1A-43E8-8C9B-8AD2F46A2509}" srcOrd="2" destOrd="0" parTransId="{8153B0AF-0190-4021-B106-F4DED7E6A724}" sibTransId="{A2E102A9-1B87-4755-945D-69E65F876DFF}"/>
    <dgm:cxn modelId="{76DFBF6F-1266-4649-8983-A5B7E2FCF974}" type="presOf" srcId="{EEF44AD8-1C1A-43E8-8C9B-8AD2F46A2509}" destId="{A9A766FA-7FBD-49A8-BACC-CFF04876A6A8}" srcOrd="0" destOrd="0" presId="urn:microsoft.com/office/officeart/2005/8/layout/cycle5"/>
    <dgm:cxn modelId="{C99DAA34-9858-4599-A681-6C3A87A56AC4}" type="presOf" srcId="{A76AAB32-572A-4ACE-8652-A21D8B350035}" destId="{41CC8B0F-F25D-4F40-8DBE-E17398785E4F}" srcOrd="0" destOrd="0" presId="urn:microsoft.com/office/officeart/2005/8/layout/cycle5"/>
    <dgm:cxn modelId="{A768B73D-D9C5-4999-BE10-9E323E10A760}" type="presOf" srcId="{E8CA4398-28B1-41EC-A90E-4676A97409B9}" destId="{C7397D28-44DB-4E7A-B543-4AD2F73B310E}" srcOrd="0" destOrd="0" presId="urn:microsoft.com/office/officeart/2005/8/layout/cycle5"/>
    <dgm:cxn modelId="{E011B27C-AA95-4042-8066-9A2C79A5F65D}" type="presOf" srcId="{19CECD69-5E68-4A94-BDDF-5058E7ED69D2}" destId="{F5A41EEB-ADC9-4AE6-A31B-92B28DCFA960}" srcOrd="0" destOrd="0" presId="urn:microsoft.com/office/officeart/2005/8/layout/cycle5"/>
    <dgm:cxn modelId="{532C111E-4A77-4F9D-83BA-7B99F175FA06}" type="presOf" srcId="{F06A5669-8B61-4100-A972-C80FFD96F88D}" destId="{4B49ADE6-6F36-437D-AE4D-8AEB3492E56E}" srcOrd="0" destOrd="0" presId="urn:microsoft.com/office/officeart/2005/8/layout/cycle5"/>
    <dgm:cxn modelId="{48AE93CA-561A-4170-85A5-A2C66B549EDD}" type="presOf" srcId="{A0CDF80D-A027-44D3-A736-78C037A85974}" destId="{397CA246-A866-4EE4-B059-25BC5D1C1F68}" srcOrd="0" destOrd="0" presId="urn:microsoft.com/office/officeart/2005/8/layout/cycle5"/>
    <dgm:cxn modelId="{7E129361-5132-4F13-924F-C7BB13865AEE}" type="presOf" srcId="{A2E102A9-1B87-4755-945D-69E65F876DFF}" destId="{57D5C1A6-CBDF-420C-8CB3-431CC6898FAA}" srcOrd="0" destOrd="0" presId="urn:microsoft.com/office/officeart/2005/8/layout/cycle5"/>
    <dgm:cxn modelId="{13979734-9957-4BF8-8045-BB6F16CC080B}" type="presOf" srcId="{3F355558-FD8B-4CAD-B849-5C052675ABF7}" destId="{3187B5C4-1668-4D2A-8442-A9D28A2AB014}" srcOrd="0" destOrd="0" presId="urn:microsoft.com/office/officeart/2005/8/layout/cycle5"/>
    <dgm:cxn modelId="{0FA67CA6-8C99-4DC1-89DF-9182E81524ED}" srcId="{A0CDF80D-A027-44D3-A736-78C037A85974}" destId="{19CECD69-5E68-4A94-BDDF-5058E7ED69D2}" srcOrd="4" destOrd="0" parTransId="{77C8ED90-C345-4AD8-BE06-21182C6300C6}" sibTransId="{E8CA4398-28B1-41EC-A90E-4676A97409B9}"/>
    <dgm:cxn modelId="{0CBC3E6B-D344-483C-8CDE-022FC1BABB03}" type="presOf" srcId="{28DC36B1-8CAE-47CB-91F0-A9735B2909F4}" destId="{765A5455-CC1A-4A28-9BD7-2C7E4834521E}" srcOrd="0" destOrd="0" presId="urn:microsoft.com/office/officeart/2005/8/layout/cycle5"/>
    <dgm:cxn modelId="{14BB0B75-A655-4C1D-91AC-78BB9E910836}" type="presParOf" srcId="{397CA246-A866-4EE4-B059-25BC5D1C1F68}" destId="{4B49ADE6-6F36-437D-AE4D-8AEB3492E56E}" srcOrd="0" destOrd="0" presId="urn:microsoft.com/office/officeart/2005/8/layout/cycle5"/>
    <dgm:cxn modelId="{A3D2B96E-C164-44E3-809E-8750ABC684D5}" type="presParOf" srcId="{397CA246-A866-4EE4-B059-25BC5D1C1F68}" destId="{C006A891-ECC2-48B0-BD6F-1C7F6ED6E9B9}" srcOrd="1" destOrd="0" presId="urn:microsoft.com/office/officeart/2005/8/layout/cycle5"/>
    <dgm:cxn modelId="{5305BA5E-C694-4F93-AFF7-A5604674AF2E}" type="presParOf" srcId="{397CA246-A866-4EE4-B059-25BC5D1C1F68}" destId="{765A5455-CC1A-4A28-9BD7-2C7E4834521E}" srcOrd="2" destOrd="0" presId="urn:microsoft.com/office/officeart/2005/8/layout/cycle5"/>
    <dgm:cxn modelId="{8E74FBB2-AD39-40CA-9B5B-A6E4655D0EC5}" type="presParOf" srcId="{397CA246-A866-4EE4-B059-25BC5D1C1F68}" destId="{8C845F0A-A42C-4108-BEB2-045993987E8D}" srcOrd="3" destOrd="0" presId="urn:microsoft.com/office/officeart/2005/8/layout/cycle5"/>
    <dgm:cxn modelId="{1EFF4DE2-A542-44C6-9BA5-4A07250DC6AA}" type="presParOf" srcId="{397CA246-A866-4EE4-B059-25BC5D1C1F68}" destId="{EDF38962-9344-4CBE-A8DC-56C8448006D0}" srcOrd="4" destOrd="0" presId="urn:microsoft.com/office/officeart/2005/8/layout/cycle5"/>
    <dgm:cxn modelId="{210A27EB-4924-4580-A021-990E45034108}" type="presParOf" srcId="{397CA246-A866-4EE4-B059-25BC5D1C1F68}" destId="{41CC8B0F-F25D-4F40-8DBE-E17398785E4F}" srcOrd="5" destOrd="0" presId="urn:microsoft.com/office/officeart/2005/8/layout/cycle5"/>
    <dgm:cxn modelId="{13D5DDAB-BDA2-46F9-B4BE-12B83FD1AE63}" type="presParOf" srcId="{397CA246-A866-4EE4-B059-25BC5D1C1F68}" destId="{A9A766FA-7FBD-49A8-BACC-CFF04876A6A8}" srcOrd="6" destOrd="0" presId="urn:microsoft.com/office/officeart/2005/8/layout/cycle5"/>
    <dgm:cxn modelId="{12897ABD-01B0-4E41-AF4A-AAFE216F4716}" type="presParOf" srcId="{397CA246-A866-4EE4-B059-25BC5D1C1F68}" destId="{A5318984-41B2-41F5-815E-A286D436BE5F}" srcOrd="7" destOrd="0" presId="urn:microsoft.com/office/officeart/2005/8/layout/cycle5"/>
    <dgm:cxn modelId="{09D5FB30-6235-453C-884C-8D970CDB5F4C}" type="presParOf" srcId="{397CA246-A866-4EE4-B059-25BC5D1C1F68}" destId="{57D5C1A6-CBDF-420C-8CB3-431CC6898FAA}" srcOrd="8" destOrd="0" presId="urn:microsoft.com/office/officeart/2005/8/layout/cycle5"/>
    <dgm:cxn modelId="{816360A1-53E9-4443-B410-96B2A5635D01}" type="presParOf" srcId="{397CA246-A866-4EE4-B059-25BC5D1C1F68}" destId="{3187B5C4-1668-4D2A-8442-A9D28A2AB014}" srcOrd="9" destOrd="0" presId="urn:microsoft.com/office/officeart/2005/8/layout/cycle5"/>
    <dgm:cxn modelId="{5650E0F4-0F68-4278-BC73-B300ABB428C9}" type="presParOf" srcId="{397CA246-A866-4EE4-B059-25BC5D1C1F68}" destId="{0D80A156-ABC7-473E-9C86-D69DAE25E438}" srcOrd="10" destOrd="0" presId="urn:microsoft.com/office/officeart/2005/8/layout/cycle5"/>
    <dgm:cxn modelId="{D2B59D1B-B9AE-4FDD-BE38-BCA055134AD1}" type="presParOf" srcId="{397CA246-A866-4EE4-B059-25BC5D1C1F68}" destId="{0B20788B-D139-4B7E-B09F-9D78191947F0}" srcOrd="11" destOrd="0" presId="urn:microsoft.com/office/officeart/2005/8/layout/cycle5"/>
    <dgm:cxn modelId="{0BB6CCC3-2146-4575-8D05-24EB2D352044}" type="presParOf" srcId="{397CA246-A866-4EE4-B059-25BC5D1C1F68}" destId="{F5A41EEB-ADC9-4AE6-A31B-92B28DCFA960}" srcOrd="12" destOrd="0" presId="urn:microsoft.com/office/officeart/2005/8/layout/cycle5"/>
    <dgm:cxn modelId="{8A59E9E8-2898-4A5B-A86C-3AC12694E8A4}" type="presParOf" srcId="{397CA246-A866-4EE4-B059-25BC5D1C1F68}" destId="{A26DDB95-862B-4B96-832A-74606973CD79}" srcOrd="13" destOrd="0" presId="urn:microsoft.com/office/officeart/2005/8/layout/cycle5"/>
    <dgm:cxn modelId="{D36EB0B1-7337-407D-8005-35625DFCAAD6}" type="presParOf" srcId="{397CA246-A866-4EE4-B059-25BC5D1C1F68}" destId="{C7397D28-44DB-4E7A-B543-4AD2F73B310E}" srcOrd="14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CDF80D-A027-44D3-A736-78C037A85974}" type="doc">
      <dgm:prSet loTypeId="urn:microsoft.com/office/officeart/2005/8/layout/cycle5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06A5669-8B61-4100-A972-C80FFD96F88D}">
      <dgm:prSet phldrT="[Текст]" custT="1"/>
      <dgm:spPr/>
      <dgm:t>
        <a:bodyPr/>
        <a:lstStyle/>
        <a:p>
          <a:r>
            <a:rPr lang="uk-UA" sz="1600" b="1" dirty="0" smtClean="0">
              <a:effectLst/>
              <a:latin typeface="Arial" pitchFamily="34" charset="0"/>
              <a:cs typeface="Arial" pitchFamily="34" charset="0"/>
            </a:rPr>
            <a:t>Е</a:t>
          </a:r>
          <a:r>
            <a:rPr lang="ru-RU" sz="1600" b="1" dirty="0" smtClean="0">
              <a:effectLst/>
              <a:latin typeface="Arial" pitchFamily="34" charset="0"/>
              <a:cs typeface="Arial" pitchFamily="34" charset="0"/>
            </a:rPr>
            <a:t>кран, </a:t>
          </a:r>
          <a:r>
            <a:rPr lang="uk-UA" sz="1600" b="1" dirty="0" smtClean="0">
              <a:effectLst/>
              <a:latin typeface="Arial" pitchFamily="34" charset="0"/>
              <a:cs typeface="Arial" pitchFamily="34" charset="0"/>
            </a:rPr>
            <a:t>що не в</a:t>
          </a:r>
          <a:r>
            <a:rPr lang="uk-UA" sz="1600" b="1" noProof="0" dirty="0" smtClean="0">
              <a:effectLst/>
              <a:latin typeface="Arial" pitchFamily="34" charset="0"/>
              <a:cs typeface="Arial" pitchFamily="34" charset="0"/>
            </a:rPr>
            <a:t>томл</a:t>
          </a:r>
          <a:r>
            <a:rPr lang="uk-UA" sz="1600" b="1" dirty="0" smtClean="0">
              <a:effectLst/>
              <a:latin typeface="Arial" pitchFamily="34" charset="0"/>
              <a:cs typeface="Arial" pitchFamily="34" charset="0"/>
            </a:rPr>
            <a:t>ює очі </a:t>
          </a:r>
          <a:endParaRPr lang="ru-RU" sz="1600" b="1" dirty="0">
            <a:effectLst/>
            <a:latin typeface="Arial" pitchFamily="34" charset="0"/>
            <a:cs typeface="Arial" pitchFamily="34" charset="0"/>
          </a:endParaRPr>
        </a:p>
      </dgm:t>
    </dgm:pt>
    <dgm:pt modelId="{E8111C35-9849-4105-B9B1-531E199B4481}" type="parTrans" cxnId="{43AC518D-D516-447E-B118-CBFF1B2A4013}">
      <dgm:prSet/>
      <dgm:spPr/>
      <dgm:t>
        <a:bodyPr/>
        <a:lstStyle/>
        <a:p>
          <a:endParaRPr lang="ru-RU"/>
        </a:p>
      </dgm:t>
    </dgm:pt>
    <dgm:pt modelId="{28DC36B1-8CAE-47CB-91F0-A9735B2909F4}" type="sibTrans" cxnId="{43AC518D-D516-447E-B118-CBFF1B2A4013}">
      <dgm:prSet/>
      <dgm:spPr/>
      <dgm:t>
        <a:bodyPr/>
        <a:lstStyle/>
        <a:p>
          <a:endParaRPr lang="ru-RU" sz="1400" b="1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9C7CB46-7EB8-456D-AFCC-166056355962}">
      <dgm:prSet phldrT="[Текст]" custT="1"/>
      <dgm:spPr/>
      <dgm:t>
        <a:bodyPr/>
        <a:lstStyle/>
        <a:p>
          <a:r>
            <a:rPr lang="uk-UA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Наявність словника </a:t>
          </a:r>
          <a:endParaRPr lang="ru-RU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BA77838-574B-4EBB-9B56-5CC7C1BE2C30}" type="parTrans" cxnId="{67E832E3-2E54-4AF4-8A1E-0325C58E0868}">
      <dgm:prSet/>
      <dgm:spPr/>
      <dgm:t>
        <a:bodyPr/>
        <a:lstStyle/>
        <a:p>
          <a:endParaRPr lang="ru-RU"/>
        </a:p>
      </dgm:t>
    </dgm:pt>
    <dgm:pt modelId="{A76AAB32-572A-4ACE-8652-A21D8B350035}" type="sibTrans" cxnId="{67E832E3-2E54-4AF4-8A1E-0325C58E0868}">
      <dgm:prSet/>
      <dgm:spPr/>
      <dgm:t>
        <a:bodyPr/>
        <a:lstStyle/>
        <a:p>
          <a:endParaRPr lang="ru-RU" sz="1400" b="1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EF44AD8-1C1A-43E8-8C9B-8AD2F46A2509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Легкий доступ в віртуальний книжковий світ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153B0AF-0190-4021-B106-F4DED7E6A724}" type="parTrans" cxnId="{844E4075-9DC7-49DD-9B15-FE726A1BBD56}">
      <dgm:prSet/>
      <dgm:spPr/>
      <dgm:t>
        <a:bodyPr/>
        <a:lstStyle/>
        <a:p>
          <a:endParaRPr lang="ru-RU"/>
        </a:p>
      </dgm:t>
    </dgm:pt>
    <dgm:pt modelId="{A2E102A9-1B87-4755-945D-69E65F876DFF}" type="sibTrans" cxnId="{844E4075-9DC7-49DD-9B15-FE726A1BBD56}">
      <dgm:prSet/>
      <dgm:spPr/>
      <dgm:t>
        <a:bodyPr/>
        <a:lstStyle/>
        <a:p>
          <a:endParaRPr lang="ru-RU" sz="1400" b="1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F355558-FD8B-4CAD-B849-5C052675ABF7}">
      <dgm:prSet phldrT="[Текст]" custT="1"/>
      <dgm:spPr/>
      <dgm:t>
        <a:bodyPr/>
        <a:lstStyle/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Пошук </a:t>
          </a:r>
        </a:p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і замітки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DEC5879-0C34-4A59-A71E-27E21F57199F}" type="parTrans" cxnId="{A8153AE4-FA71-45F9-A0D1-0C2D3E46E84E}">
      <dgm:prSet/>
      <dgm:spPr/>
      <dgm:t>
        <a:bodyPr/>
        <a:lstStyle/>
        <a:p>
          <a:endParaRPr lang="ru-RU"/>
        </a:p>
      </dgm:t>
    </dgm:pt>
    <dgm:pt modelId="{274A9B70-5EA3-4F82-A175-FB73A4620CC6}" type="sibTrans" cxnId="{A8153AE4-FA71-45F9-A0D1-0C2D3E46E84E}">
      <dgm:prSet/>
      <dgm:spPr/>
      <dgm:t>
        <a:bodyPr/>
        <a:lstStyle/>
        <a:p>
          <a:endParaRPr lang="ru-RU" sz="1400" b="1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9CECD69-5E68-4A94-BDDF-5058E7ED69D2}">
      <dgm:prSet phldrT="[Текст]" custT="1"/>
      <dgm:spPr/>
      <dgm:t>
        <a:bodyPr/>
        <a:lstStyle/>
        <a:p>
          <a:r>
            <a:rPr lang="uk-UA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Можливість мати під рукою сотні книг </a:t>
          </a:r>
          <a:endParaRPr lang="ru-RU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7C8ED90-C345-4AD8-BE06-21182C6300C6}" type="parTrans" cxnId="{0FA67CA6-8C99-4DC1-89DF-9182E81524ED}">
      <dgm:prSet/>
      <dgm:spPr/>
      <dgm:t>
        <a:bodyPr/>
        <a:lstStyle/>
        <a:p>
          <a:endParaRPr lang="ru-RU"/>
        </a:p>
      </dgm:t>
    </dgm:pt>
    <dgm:pt modelId="{E8CA4398-28B1-41EC-A90E-4676A97409B9}" type="sibTrans" cxnId="{0FA67CA6-8C99-4DC1-89DF-9182E81524ED}">
      <dgm:prSet/>
      <dgm:spPr/>
      <dgm:t>
        <a:bodyPr/>
        <a:lstStyle/>
        <a:p>
          <a:endParaRPr lang="ru-RU" sz="1400" b="1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569532A-3147-4CC5-A409-D0538072A4F1}">
      <dgm:prSet/>
      <dgm:spPr/>
      <dgm:t>
        <a:bodyPr/>
        <a:lstStyle/>
        <a:p>
          <a:r>
            <a:rPr lang="uk-UA" b="1" dirty="0" err="1" smtClean="0"/>
            <a:t>Аудіоверсії</a:t>
          </a:r>
          <a:r>
            <a:rPr lang="uk-UA" b="1" dirty="0" smtClean="0"/>
            <a:t> книг</a:t>
          </a:r>
          <a:endParaRPr lang="ru-RU" b="1" dirty="0"/>
        </a:p>
      </dgm:t>
    </dgm:pt>
    <dgm:pt modelId="{8E47B8F8-7B65-4023-86C5-2661281766EB}" type="parTrans" cxnId="{3E2BA0F7-00A8-4E94-ABCB-313133D9297C}">
      <dgm:prSet/>
      <dgm:spPr/>
      <dgm:t>
        <a:bodyPr/>
        <a:lstStyle/>
        <a:p>
          <a:endParaRPr lang="ru-RU"/>
        </a:p>
      </dgm:t>
    </dgm:pt>
    <dgm:pt modelId="{65C790F3-E1EF-4FE9-962F-7B27E61DFC71}" type="sibTrans" cxnId="{3E2BA0F7-00A8-4E94-ABCB-313133D9297C}">
      <dgm:prSet/>
      <dgm:spPr/>
      <dgm:t>
        <a:bodyPr/>
        <a:lstStyle/>
        <a:p>
          <a:endParaRPr lang="ru-RU"/>
        </a:p>
      </dgm:t>
    </dgm:pt>
    <dgm:pt modelId="{397CA246-A866-4EE4-B059-25BC5D1C1F68}" type="pres">
      <dgm:prSet presAssocID="{A0CDF80D-A027-44D3-A736-78C037A859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49ADE6-6F36-437D-AE4D-8AEB3492E56E}" type="pres">
      <dgm:prSet presAssocID="{F06A5669-8B61-4100-A972-C80FFD96F88D}" presName="node" presStyleLbl="node1" presStyleIdx="0" presStyleCnt="6" custScaleX="114867" custRadScaleRad="94130" custRadScaleInc="7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6A891-ECC2-48B0-BD6F-1C7F6ED6E9B9}" type="pres">
      <dgm:prSet presAssocID="{F06A5669-8B61-4100-A972-C80FFD96F88D}" presName="spNode" presStyleCnt="0"/>
      <dgm:spPr/>
    </dgm:pt>
    <dgm:pt modelId="{765A5455-CC1A-4A28-9BD7-2C7E4834521E}" type="pres">
      <dgm:prSet presAssocID="{28DC36B1-8CAE-47CB-91F0-A9735B2909F4}" presName="sibTrans" presStyleLbl="sibTrans1D1" presStyleIdx="0" presStyleCnt="6"/>
      <dgm:spPr/>
      <dgm:t>
        <a:bodyPr/>
        <a:lstStyle/>
        <a:p>
          <a:endParaRPr lang="ru-RU"/>
        </a:p>
      </dgm:t>
    </dgm:pt>
    <dgm:pt modelId="{8C845F0A-A42C-4108-BEB2-045993987E8D}" type="pres">
      <dgm:prSet presAssocID="{99C7CB46-7EB8-456D-AFCC-166056355962}" presName="node" presStyleLbl="node1" presStyleIdx="1" presStyleCnt="6" custScaleX="118104" custRadScaleRad="78613" custRadScaleInc="-24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38962-9344-4CBE-A8DC-56C8448006D0}" type="pres">
      <dgm:prSet presAssocID="{99C7CB46-7EB8-456D-AFCC-166056355962}" presName="spNode" presStyleCnt="0"/>
      <dgm:spPr/>
    </dgm:pt>
    <dgm:pt modelId="{41CC8B0F-F25D-4F40-8DBE-E17398785E4F}" type="pres">
      <dgm:prSet presAssocID="{A76AAB32-572A-4ACE-8652-A21D8B350035}" presName="sibTrans" presStyleLbl="sibTrans1D1" presStyleIdx="1" presStyleCnt="6"/>
      <dgm:spPr/>
      <dgm:t>
        <a:bodyPr/>
        <a:lstStyle/>
        <a:p>
          <a:endParaRPr lang="ru-RU"/>
        </a:p>
      </dgm:t>
    </dgm:pt>
    <dgm:pt modelId="{96869238-E7F3-458E-ACE7-F92882BC27D6}" type="pres">
      <dgm:prSet presAssocID="{8569532A-3147-4CC5-A409-D0538072A4F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2375A-CA45-43FF-B39E-DE8D43B9BF83}" type="pres">
      <dgm:prSet presAssocID="{8569532A-3147-4CC5-A409-D0538072A4F1}" presName="spNode" presStyleCnt="0"/>
      <dgm:spPr/>
    </dgm:pt>
    <dgm:pt modelId="{7CB69929-BCD8-4DA0-84BC-F528BC58248C}" type="pres">
      <dgm:prSet presAssocID="{65C790F3-E1EF-4FE9-962F-7B27E61DFC71}" presName="sibTrans" presStyleLbl="sibTrans1D1" presStyleIdx="2" presStyleCnt="6"/>
      <dgm:spPr/>
      <dgm:t>
        <a:bodyPr/>
        <a:lstStyle/>
        <a:p>
          <a:endParaRPr lang="ru-RU"/>
        </a:p>
      </dgm:t>
    </dgm:pt>
    <dgm:pt modelId="{A9A766FA-7FBD-49A8-BACC-CFF04876A6A8}" type="pres">
      <dgm:prSet presAssocID="{EEF44AD8-1C1A-43E8-8C9B-8AD2F46A2509}" presName="node" presStyleLbl="node1" presStyleIdx="3" presStyleCnt="6" custScaleX="125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18984-41B2-41F5-815E-A286D436BE5F}" type="pres">
      <dgm:prSet presAssocID="{EEF44AD8-1C1A-43E8-8C9B-8AD2F46A2509}" presName="spNode" presStyleCnt="0"/>
      <dgm:spPr/>
    </dgm:pt>
    <dgm:pt modelId="{57D5C1A6-CBDF-420C-8CB3-431CC6898FAA}" type="pres">
      <dgm:prSet presAssocID="{A2E102A9-1B87-4755-945D-69E65F876DFF}" presName="sibTrans" presStyleLbl="sibTrans1D1" presStyleIdx="3" presStyleCnt="6"/>
      <dgm:spPr/>
      <dgm:t>
        <a:bodyPr/>
        <a:lstStyle/>
        <a:p>
          <a:endParaRPr lang="ru-RU"/>
        </a:p>
      </dgm:t>
    </dgm:pt>
    <dgm:pt modelId="{3187B5C4-1668-4D2A-8442-A9D28A2AB014}" type="pres">
      <dgm:prSet presAssocID="{3F355558-FD8B-4CAD-B849-5C052675ABF7}" presName="node" presStyleLbl="node1" presStyleIdx="4" presStyleCnt="6" custScaleX="114272" custRadScaleRad="87909" custRadScaleInc="-2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0A156-ABC7-473E-9C86-D69DAE25E438}" type="pres">
      <dgm:prSet presAssocID="{3F355558-FD8B-4CAD-B849-5C052675ABF7}" presName="spNode" presStyleCnt="0"/>
      <dgm:spPr/>
    </dgm:pt>
    <dgm:pt modelId="{0B20788B-D139-4B7E-B09F-9D78191947F0}" type="pres">
      <dgm:prSet presAssocID="{274A9B70-5EA3-4F82-A175-FB73A4620CC6}" presName="sibTrans" presStyleLbl="sibTrans1D1" presStyleIdx="4" presStyleCnt="6"/>
      <dgm:spPr/>
      <dgm:t>
        <a:bodyPr/>
        <a:lstStyle/>
        <a:p>
          <a:endParaRPr lang="ru-RU"/>
        </a:p>
      </dgm:t>
    </dgm:pt>
    <dgm:pt modelId="{F5A41EEB-ADC9-4AE6-A31B-92B28DCFA960}" type="pres">
      <dgm:prSet presAssocID="{19CECD69-5E68-4A94-BDDF-5058E7ED69D2}" presName="node" presStyleLbl="node1" presStyleIdx="5" presStyleCnt="6" custScaleX="131183" custScaleY="121573" custRadScaleRad="81004" custRadScaleInc="21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DDB95-862B-4B96-832A-74606973CD79}" type="pres">
      <dgm:prSet presAssocID="{19CECD69-5E68-4A94-BDDF-5058E7ED69D2}" presName="spNode" presStyleCnt="0"/>
      <dgm:spPr/>
    </dgm:pt>
    <dgm:pt modelId="{C7397D28-44DB-4E7A-B543-4AD2F73B310E}" type="pres">
      <dgm:prSet presAssocID="{E8CA4398-28B1-41EC-A90E-4676A97409B9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B135E140-6234-428A-8651-C6CB767DAEF8}" type="presOf" srcId="{19CECD69-5E68-4A94-BDDF-5058E7ED69D2}" destId="{F5A41EEB-ADC9-4AE6-A31B-92B28DCFA960}" srcOrd="0" destOrd="0" presId="urn:microsoft.com/office/officeart/2005/8/layout/cycle5"/>
    <dgm:cxn modelId="{43AC518D-D516-447E-B118-CBFF1B2A4013}" srcId="{A0CDF80D-A027-44D3-A736-78C037A85974}" destId="{F06A5669-8B61-4100-A972-C80FFD96F88D}" srcOrd="0" destOrd="0" parTransId="{E8111C35-9849-4105-B9B1-531E199B4481}" sibTransId="{28DC36B1-8CAE-47CB-91F0-A9735B2909F4}"/>
    <dgm:cxn modelId="{B9B6A463-9B06-43A7-8237-3EFFFFED9C3B}" type="presOf" srcId="{28DC36B1-8CAE-47CB-91F0-A9735B2909F4}" destId="{765A5455-CC1A-4A28-9BD7-2C7E4834521E}" srcOrd="0" destOrd="0" presId="urn:microsoft.com/office/officeart/2005/8/layout/cycle5"/>
    <dgm:cxn modelId="{54ACD5F8-ABA4-4EE4-AA95-ADEC8AE83B9D}" type="presOf" srcId="{A2E102A9-1B87-4755-945D-69E65F876DFF}" destId="{57D5C1A6-CBDF-420C-8CB3-431CC6898FAA}" srcOrd="0" destOrd="0" presId="urn:microsoft.com/office/officeart/2005/8/layout/cycle5"/>
    <dgm:cxn modelId="{A8153AE4-FA71-45F9-A0D1-0C2D3E46E84E}" srcId="{A0CDF80D-A027-44D3-A736-78C037A85974}" destId="{3F355558-FD8B-4CAD-B849-5C052675ABF7}" srcOrd="4" destOrd="0" parTransId="{8DEC5879-0C34-4A59-A71E-27E21F57199F}" sibTransId="{274A9B70-5EA3-4F82-A175-FB73A4620CC6}"/>
    <dgm:cxn modelId="{62AD1744-930D-4853-B7BD-E079716E86D2}" type="presOf" srcId="{274A9B70-5EA3-4F82-A175-FB73A4620CC6}" destId="{0B20788B-D139-4B7E-B09F-9D78191947F0}" srcOrd="0" destOrd="0" presId="urn:microsoft.com/office/officeart/2005/8/layout/cycle5"/>
    <dgm:cxn modelId="{67E832E3-2E54-4AF4-8A1E-0325C58E0868}" srcId="{A0CDF80D-A027-44D3-A736-78C037A85974}" destId="{99C7CB46-7EB8-456D-AFCC-166056355962}" srcOrd="1" destOrd="0" parTransId="{3BA77838-574B-4EBB-9B56-5CC7C1BE2C30}" sibTransId="{A76AAB32-572A-4ACE-8652-A21D8B350035}"/>
    <dgm:cxn modelId="{844E4075-9DC7-49DD-9B15-FE726A1BBD56}" srcId="{A0CDF80D-A027-44D3-A736-78C037A85974}" destId="{EEF44AD8-1C1A-43E8-8C9B-8AD2F46A2509}" srcOrd="3" destOrd="0" parTransId="{8153B0AF-0190-4021-B106-F4DED7E6A724}" sibTransId="{A2E102A9-1B87-4755-945D-69E65F876DFF}"/>
    <dgm:cxn modelId="{0FFBDCB1-2CE1-4BF0-8641-7E2C391012CA}" type="presOf" srcId="{EEF44AD8-1C1A-43E8-8C9B-8AD2F46A2509}" destId="{A9A766FA-7FBD-49A8-BACC-CFF04876A6A8}" srcOrd="0" destOrd="0" presId="urn:microsoft.com/office/officeart/2005/8/layout/cycle5"/>
    <dgm:cxn modelId="{C9D60102-F29F-4C04-BF61-4C5A13ACED24}" type="presOf" srcId="{65C790F3-E1EF-4FE9-962F-7B27E61DFC71}" destId="{7CB69929-BCD8-4DA0-84BC-F528BC58248C}" srcOrd="0" destOrd="0" presId="urn:microsoft.com/office/officeart/2005/8/layout/cycle5"/>
    <dgm:cxn modelId="{C34EE7E7-E6FF-48B2-8057-2AECF0AE9C3D}" type="presOf" srcId="{3F355558-FD8B-4CAD-B849-5C052675ABF7}" destId="{3187B5C4-1668-4D2A-8442-A9D28A2AB014}" srcOrd="0" destOrd="0" presId="urn:microsoft.com/office/officeart/2005/8/layout/cycle5"/>
    <dgm:cxn modelId="{2C9F2BD8-57F4-42EB-838C-341984E070AE}" type="presOf" srcId="{A0CDF80D-A027-44D3-A736-78C037A85974}" destId="{397CA246-A866-4EE4-B059-25BC5D1C1F68}" srcOrd="0" destOrd="0" presId="urn:microsoft.com/office/officeart/2005/8/layout/cycle5"/>
    <dgm:cxn modelId="{532D8BBC-DBA9-4E1D-BE91-DEA8FD719135}" type="presOf" srcId="{F06A5669-8B61-4100-A972-C80FFD96F88D}" destId="{4B49ADE6-6F36-437D-AE4D-8AEB3492E56E}" srcOrd="0" destOrd="0" presId="urn:microsoft.com/office/officeart/2005/8/layout/cycle5"/>
    <dgm:cxn modelId="{0FA67CA6-8C99-4DC1-89DF-9182E81524ED}" srcId="{A0CDF80D-A027-44D3-A736-78C037A85974}" destId="{19CECD69-5E68-4A94-BDDF-5058E7ED69D2}" srcOrd="5" destOrd="0" parTransId="{77C8ED90-C345-4AD8-BE06-21182C6300C6}" sibTransId="{E8CA4398-28B1-41EC-A90E-4676A97409B9}"/>
    <dgm:cxn modelId="{3E2BA0F7-00A8-4E94-ABCB-313133D9297C}" srcId="{A0CDF80D-A027-44D3-A736-78C037A85974}" destId="{8569532A-3147-4CC5-A409-D0538072A4F1}" srcOrd="2" destOrd="0" parTransId="{8E47B8F8-7B65-4023-86C5-2661281766EB}" sibTransId="{65C790F3-E1EF-4FE9-962F-7B27E61DFC71}"/>
    <dgm:cxn modelId="{FD2847C0-89B3-4D85-BE93-1D3C50CA5510}" type="presOf" srcId="{A76AAB32-572A-4ACE-8652-A21D8B350035}" destId="{41CC8B0F-F25D-4F40-8DBE-E17398785E4F}" srcOrd="0" destOrd="0" presId="urn:microsoft.com/office/officeart/2005/8/layout/cycle5"/>
    <dgm:cxn modelId="{CD53CB20-FAFE-41F2-81D4-93484C6DB601}" type="presOf" srcId="{8569532A-3147-4CC5-A409-D0538072A4F1}" destId="{96869238-E7F3-458E-ACE7-F92882BC27D6}" srcOrd="0" destOrd="0" presId="urn:microsoft.com/office/officeart/2005/8/layout/cycle5"/>
    <dgm:cxn modelId="{24D91FD1-1133-4550-BD0E-968FA75B1F8B}" type="presOf" srcId="{99C7CB46-7EB8-456D-AFCC-166056355962}" destId="{8C845F0A-A42C-4108-BEB2-045993987E8D}" srcOrd="0" destOrd="0" presId="urn:microsoft.com/office/officeart/2005/8/layout/cycle5"/>
    <dgm:cxn modelId="{F7D91824-8EC4-4E5E-A43C-493A731F88E0}" type="presOf" srcId="{E8CA4398-28B1-41EC-A90E-4676A97409B9}" destId="{C7397D28-44DB-4E7A-B543-4AD2F73B310E}" srcOrd="0" destOrd="0" presId="urn:microsoft.com/office/officeart/2005/8/layout/cycle5"/>
    <dgm:cxn modelId="{93DFB1CE-0DE7-4EB9-B8B4-1402C3B4B1DB}" type="presParOf" srcId="{397CA246-A866-4EE4-B059-25BC5D1C1F68}" destId="{4B49ADE6-6F36-437D-AE4D-8AEB3492E56E}" srcOrd="0" destOrd="0" presId="urn:microsoft.com/office/officeart/2005/8/layout/cycle5"/>
    <dgm:cxn modelId="{10C0444A-A36B-455C-9F42-B65E1AAE74D7}" type="presParOf" srcId="{397CA246-A866-4EE4-B059-25BC5D1C1F68}" destId="{C006A891-ECC2-48B0-BD6F-1C7F6ED6E9B9}" srcOrd="1" destOrd="0" presId="urn:microsoft.com/office/officeart/2005/8/layout/cycle5"/>
    <dgm:cxn modelId="{48EB7FBA-DD42-489D-A18F-5482F5B68125}" type="presParOf" srcId="{397CA246-A866-4EE4-B059-25BC5D1C1F68}" destId="{765A5455-CC1A-4A28-9BD7-2C7E4834521E}" srcOrd="2" destOrd="0" presId="urn:microsoft.com/office/officeart/2005/8/layout/cycle5"/>
    <dgm:cxn modelId="{5DB39423-3AD5-4307-BBFE-21F457124AF4}" type="presParOf" srcId="{397CA246-A866-4EE4-B059-25BC5D1C1F68}" destId="{8C845F0A-A42C-4108-BEB2-045993987E8D}" srcOrd="3" destOrd="0" presId="urn:microsoft.com/office/officeart/2005/8/layout/cycle5"/>
    <dgm:cxn modelId="{7EA4D75C-BBFA-43BB-A6E4-A27F137A9D44}" type="presParOf" srcId="{397CA246-A866-4EE4-B059-25BC5D1C1F68}" destId="{EDF38962-9344-4CBE-A8DC-56C8448006D0}" srcOrd="4" destOrd="0" presId="urn:microsoft.com/office/officeart/2005/8/layout/cycle5"/>
    <dgm:cxn modelId="{C241E729-57C7-4034-BCBB-65C903E6498F}" type="presParOf" srcId="{397CA246-A866-4EE4-B059-25BC5D1C1F68}" destId="{41CC8B0F-F25D-4F40-8DBE-E17398785E4F}" srcOrd="5" destOrd="0" presId="urn:microsoft.com/office/officeart/2005/8/layout/cycle5"/>
    <dgm:cxn modelId="{D75EA83D-18C8-4476-B9EF-CD2EB859BE0F}" type="presParOf" srcId="{397CA246-A866-4EE4-B059-25BC5D1C1F68}" destId="{96869238-E7F3-458E-ACE7-F92882BC27D6}" srcOrd="6" destOrd="0" presId="urn:microsoft.com/office/officeart/2005/8/layout/cycle5"/>
    <dgm:cxn modelId="{430BCD97-5E09-4BE9-BEF7-00151FE56250}" type="presParOf" srcId="{397CA246-A866-4EE4-B059-25BC5D1C1F68}" destId="{4B22375A-CA45-43FF-B39E-DE8D43B9BF83}" srcOrd="7" destOrd="0" presId="urn:microsoft.com/office/officeart/2005/8/layout/cycle5"/>
    <dgm:cxn modelId="{0257EE4C-6752-467F-8F7E-C14FBB519607}" type="presParOf" srcId="{397CA246-A866-4EE4-B059-25BC5D1C1F68}" destId="{7CB69929-BCD8-4DA0-84BC-F528BC58248C}" srcOrd="8" destOrd="0" presId="urn:microsoft.com/office/officeart/2005/8/layout/cycle5"/>
    <dgm:cxn modelId="{BA8E5C73-5EC9-403F-9249-5A5426F1161E}" type="presParOf" srcId="{397CA246-A866-4EE4-B059-25BC5D1C1F68}" destId="{A9A766FA-7FBD-49A8-BACC-CFF04876A6A8}" srcOrd="9" destOrd="0" presId="urn:microsoft.com/office/officeart/2005/8/layout/cycle5"/>
    <dgm:cxn modelId="{9A588BB4-AC5C-4A97-8584-79511912EDEB}" type="presParOf" srcId="{397CA246-A866-4EE4-B059-25BC5D1C1F68}" destId="{A5318984-41B2-41F5-815E-A286D436BE5F}" srcOrd="10" destOrd="0" presId="urn:microsoft.com/office/officeart/2005/8/layout/cycle5"/>
    <dgm:cxn modelId="{85C06F3F-7C85-4C86-AA95-39662B5E7739}" type="presParOf" srcId="{397CA246-A866-4EE4-B059-25BC5D1C1F68}" destId="{57D5C1A6-CBDF-420C-8CB3-431CC6898FAA}" srcOrd="11" destOrd="0" presId="urn:microsoft.com/office/officeart/2005/8/layout/cycle5"/>
    <dgm:cxn modelId="{1C91B648-754D-45A0-99C4-9B79750D2838}" type="presParOf" srcId="{397CA246-A866-4EE4-B059-25BC5D1C1F68}" destId="{3187B5C4-1668-4D2A-8442-A9D28A2AB014}" srcOrd="12" destOrd="0" presId="urn:microsoft.com/office/officeart/2005/8/layout/cycle5"/>
    <dgm:cxn modelId="{FD684CCE-8E47-471D-A646-001EAF78A1B7}" type="presParOf" srcId="{397CA246-A866-4EE4-B059-25BC5D1C1F68}" destId="{0D80A156-ABC7-473E-9C86-D69DAE25E438}" srcOrd="13" destOrd="0" presId="urn:microsoft.com/office/officeart/2005/8/layout/cycle5"/>
    <dgm:cxn modelId="{877CE49E-C9B8-4DFD-B3D7-2A79CC7BDEB2}" type="presParOf" srcId="{397CA246-A866-4EE4-B059-25BC5D1C1F68}" destId="{0B20788B-D139-4B7E-B09F-9D78191947F0}" srcOrd="14" destOrd="0" presId="urn:microsoft.com/office/officeart/2005/8/layout/cycle5"/>
    <dgm:cxn modelId="{D7091C28-478D-45DB-8D10-365A9353D407}" type="presParOf" srcId="{397CA246-A866-4EE4-B059-25BC5D1C1F68}" destId="{F5A41EEB-ADC9-4AE6-A31B-92B28DCFA960}" srcOrd="15" destOrd="0" presId="urn:microsoft.com/office/officeart/2005/8/layout/cycle5"/>
    <dgm:cxn modelId="{F3665793-AFA2-4451-B049-89F59D6A4715}" type="presParOf" srcId="{397CA246-A866-4EE4-B059-25BC5D1C1F68}" destId="{A26DDB95-862B-4B96-832A-74606973CD79}" srcOrd="16" destOrd="0" presId="urn:microsoft.com/office/officeart/2005/8/layout/cycle5"/>
    <dgm:cxn modelId="{143213EB-C547-4786-92D5-DE0999CD3548}" type="presParOf" srcId="{397CA246-A866-4EE4-B059-25BC5D1C1F68}" destId="{C7397D28-44DB-4E7A-B543-4AD2F73B310E}" srcOrd="17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5F4950-6D72-4D44-B369-432BBDDDEC09}" type="datetimeFigureOut">
              <a:rPr lang="ru-RU"/>
              <a:pPr>
                <a:defRPr/>
              </a:pPr>
              <a:t>31.01.2019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633456C-7241-4DA6-AFF0-8D7002684A46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9463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8BABDA-97C3-4B1E-847A-AAD6A8B61F08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81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9AD6CAD-5918-44F6-BD05-3E2B5E33788A}" type="datetimeFigureOut">
              <a:rPr lang="ru-RU"/>
              <a:pPr>
                <a:defRPr/>
              </a:pPr>
              <a:t>31.01.2019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10B4BD-3660-4BEB-803A-5798C35C2301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6934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C6F0F-BD0D-4E8E-B908-7E737EFD24C3}" type="datetimeFigureOut">
              <a:rPr lang="ru-RU"/>
              <a:pPr>
                <a:defRPr/>
              </a:pPr>
              <a:t>31.01.2019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10596-699C-4135-9DA4-26B2A004DAD7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342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EE4AC-CF0E-4009-B545-6E33D4282BDA}" type="datetimeFigureOut">
              <a:rPr lang="ru-RU"/>
              <a:pPr>
                <a:defRPr/>
              </a:pPr>
              <a:t>31.01.2019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7786AA4B-793D-41E7-92E1-117D176C1358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7213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3A47-7E0E-4E5F-A64E-B1D90B858076}" type="datetimeFigureOut">
              <a:rPr lang="ru-RU"/>
              <a:pPr>
                <a:defRPr/>
              </a:pPr>
              <a:t>31.01.2019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C7305-C16C-47F2-A14A-19892ED27B2F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996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5AA45-8446-4630-9E65-2C20EE2DBA54}" type="datetimeFigureOut">
              <a:rPr lang="ru-RU"/>
              <a:pPr>
                <a:defRPr/>
              </a:pPr>
              <a:t>31.01.2019</a:t>
            </a:fld>
            <a:endParaRPr lang="ru-RU" dirty="0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87FD0FBE-91C2-417B-B5CB-BD7C28287281}" type="slidenum">
              <a:rPr lang="ru-RU" altLang="ru-RU"/>
              <a:pPr/>
              <a:t>‹№›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605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0E9051D-D898-49E4-834F-E04E5E0C064B}" type="datetimeFigureOut">
              <a:rPr lang="ru-RU"/>
              <a:pPr>
                <a:defRPr/>
              </a:pPr>
              <a:t>31.01.2019</a:t>
            </a:fld>
            <a:endParaRPr lang="ru-RU" dirty="0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7836F3-5913-450E-AFDC-276CD66BCC3D}" type="slidenum">
              <a:rPr lang="ru-RU" altLang="ru-RU"/>
              <a:pPr/>
              <a:t>‹№›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58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8CFBFF-1957-4711-A043-8F2D7A5847B7}" type="datetimeFigureOut">
              <a:rPr lang="ru-RU"/>
              <a:pPr>
                <a:defRPr/>
              </a:pPr>
              <a:t>31.01.2019</a:t>
            </a:fld>
            <a:endParaRPr lang="ru-RU" dirty="0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6C0EB-C6B5-45CC-B3F3-67E64685248D}" type="slidenum">
              <a:rPr lang="ru-RU" altLang="ru-RU"/>
              <a:pPr/>
              <a:t>‹№›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36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95A03-07A2-42B7-8344-4DED4987EEC7}" type="datetimeFigureOut">
              <a:rPr lang="ru-RU"/>
              <a:pPr>
                <a:defRPr/>
              </a:pPr>
              <a:t>31.01.2019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C7853-14C0-47AE-8DCC-B9A9A3916995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954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C1C02-6834-4B4A-A987-F91110B4F5AC}" type="datetimeFigureOut">
              <a:rPr lang="ru-RU"/>
              <a:pPr>
                <a:defRPr/>
              </a:pPr>
              <a:t>31.01.2019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2CBA4C-760B-483F-BE5B-DA05B19B92EC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355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5EDD-E899-4053-A025-1F4DCE5ADB1C}" type="datetimeFigureOut">
              <a:rPr lang="ru-RU"/>
              <a:pPr>
                <a:defRPr/>
              </a:pPr>
              <a:t>31.01.2019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12795-F176-4581-9EA2-7D3C1838C4DF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364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14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BBE431-AB37-4575-A98C-1CED55054B1C}" type="datetimeFigureOut">
              <a:rPr lang="ru-RU"/>
              <a:pPr>
                <a:defRPr/>
              </a:pPr>
              <a:t>31.01.2019</a:t>
            </a:fld>
            <a:endParaRPr lang="ru-RU" dirty="0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A0976561-A32D-4B69-ABC5-7DADC4023193}" type="slidenum">
              <a:rPr lang="ru-RU" altLang="ru-RU"/>
              <a:pPr/>
              <a:t>‹№›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573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8F4AE59-CC68-4547-8690-42521364C6E2}" type="datetimeFigureOut">
              <a:rPr lang="ru-RU"/>
              <a:pPr>
                <a:defRPr/>
              </a:pPr>
              <a:t>31.01.2019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BF33B6B3-4753-45B1-845D-3A2CC38B4AE2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9" r:id="rId2"/>
    <p:sldLayoutId id="2147483924" r:id="rId3"/>
    <p:sldLayoutId id="2147483925" r:id="rId4"/>
    <p:sldLayoutId id="2147483926" r:id="rId5"/>
    <p:sldLayoutId id="2147483920" r:id="rId6"/>
    <p:sldLayoutId id="2147483927" r:id="rId7"/>
    <p:sldLayoutId id="2147483921" r:id="rId8"/>
    <p:sldLayoutId id="2147483928" r:id="rId9"/>
    <p:sldLayoutId id="2147483922" r:id="rId10"/>
    <p:sldLayoutId id="214748392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7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openxmlformats.org/officeDocument/2006/relationships/image" Target="../media/image32.jpeg"/><Relationship Id="rId10" Type="http://schemas.openxmlformats.org/officeDocument/2006/relationships/hyperlink" Target="http://neobychno.com/wp-content/uploads/2008/12/book4.jpg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09800" y="381000"/>
            <a:ext cx="5029199" cy="1981199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99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_AlbionicB&amp;W" panose="020B0403060703020204" pitchFamily="34" charset="-52"/>
              </a:rPr>
              <a:t>Світ</a:t>
            </a:r>
            <a:r>
              <a:rPr lang="ru-RU" sz="5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99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_AlbionicB&amp;W" panose="020B0403060703020204" pitchFamily="34" charset="-52"/>
              </a:rPr>
              <a:t> книги</a:t>
            </a:r>
          </a:p>
        </p:txBody>
      </p:sp>
      <p:sp>
        <p:nvSpPr>
          <p:cNvPr id="7" name="Овал 6"/>
          <p:cNvSpPr/>
          <p:nvPr/>
        </p:nvSpPr>
        <p:spPr>
          <a:xfrm>
            <a:off x="2129588" y="2133600"/>
            <a:ext cx="5646821" cy="4343400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ln>
            <a:solidFill>
              <a:srgbClr val="C00000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3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28600" y="2743200"/>
            <a:ext cx="8763000" cy="990600"/>
          </a:xfrm>
          <a:prstGeom prst="rect">
            <a:avLst/>
          </a:prstGeom>
          <a:noFill/>
        </p:spPr>
        <p:txBody>
          <a:bodyPr wrap="none">
            <a:prstTxWarp prst="textCurv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Книга у віртуальному світі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E:\internet_wb\web_bibl\rasn\открытки\афоризмы_files\page6_files\0_2d529_6a7a07a4_-1-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-298450"/>
            <a:ext cx="9201150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572000" y="-304800"/>
            <a:ext cx="4572000" cy="6371771"/>
          </a:xfrm>
          <a:prstGeom prst="rect">
            <a:avLst/>
          </a:prstGeom>
          <a:gradFill flip="none" rotWithShape="1">
            <a:gsLst>
              <a:gs pos="76000">
                <a:srgbClr val="7D8496">
                  <a:alpha val="80000"/>
                </a:srgbClr>
              </a:gs>
              <a:gs pos="100000">
                <a:srgbClr val="E6E6E6">
                  <a:alpha val="48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-457200" y="6087070"/>
            <a:ext cx="3048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>
                  <a:noFil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З  ВСЕУКРАЇНСЬКИМ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>
                  <a:noFil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ДНЕМ БІБЛІОТЕК!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19600" y="0"/>
            <a:ext cx="3733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+mn-lt"/>
              </a:rPr>
              <a:t/>
            </a:r>
            <a:b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+mn-lt"/>
              </a:rPr>
            </a:b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+mn-lt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116449002"/>
              </p:ext>
            </p:extLst>
          </p:nvPr>
        </p:nvGraphicFramePr>
        <p:xfrm>
          <a:off x="4572000" y="-228600"/>
          <a:ext cx="4572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089091249"/>
              </p:ext>
            </p:extLst>
          </p:nvPr>
        </p:nvGraphicFramePr>
        <p:xfrm>
          <a:off x="0" y="-228600"/>
          <a:ext cx="4572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248400"/>
            <a:ext cx="6781800" cy="689429"/>
          </a:xfrm>
          <a:gradFill flip="none" rotWithShape="1">
            <a:gsLst>
              <a:gs pos="75000">
                <a:srgbClr val="FF6600">
                  <a:alpha val="65000"/>
                </a:srgbClr>
              </a:gs>
              <a:gs pos="100000">
                <a:srgbClr val="005CBF"/>
              </a:gs>
            </a:gsLst>
            <a:lin ang="5400000" scaled="1"/>
            <a:tileRect/>
          </a:gradFill>
        </p:spPr>
        <p:txBody>
          <a:bodyPr>
            <a:prstTxWarp prst="textTriangleInverted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uk-UA" sz="20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Сучасна електронна книга –  5 + та 5 - </a:t>
            </a:r>
            <a:endParaRPr lang="ru-RU" sz="2000" i="1" cap="all" dirty="0" smtClean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Ukrainian?Izhitsa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7200" y="-381000"/>
            <a:ext cx="762000" cy="22159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+</a:t>
            </a:r>
            <a:endParaRPr lang="ru-RU" sz="8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72200" y="-304800"/>
            <a:ext cx="4038600" cy="22159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-</a:t>
            </a:r>
            <a:endParaRPr lang="ru-RU" sz="8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Волна 31"/>
          <p:cNvSpPr/>
          <p:nvPr/>
        </p:nvSpPr>
        <p:spPr>
          <a:xfrm>
            <a:off x="0" y="2362200"/>
            <a:ext cx="4495800" cy="4191000"/>
          </a:xfrm>
          <a:prstGeom prst="wave">
            <a:avLst>
              <a:gd name="adj1" fmla="val 10422"/>
              <a:gd name="adj2" fmla="val 2205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mpd="dbl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19600" y="0"/>
            <a:ext cx="3733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+mn-lt"/>
              </a:rPr>
              <a:t/>
            </a:r>
            <a:b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+mn-lt"/>
              </a:rPr>
            </a:b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+mn-lt"/>
            </a:endParaRPr>
          </a:p>
        </p:txBody>
      </p:sp>
      <p:sp>
        <p:nvSpPr>
          <p:cNvPr id="10246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uk-UA" altLang="ru-RU" smtClean="0"/>
              <a:t> </a:t>
            </a:r>
            <a:endParaRPr lang="ru-RU" altLang="ru-RU" smtClean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438400" y="6019800"/>
            <a:ext cx="6705600" cy="8382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endParaRPr lang="ru-RU" b="1" i="1" dirty="0">
              <a:ln/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Волна 15"/>
          <p:cNvSpPr/>
          <p:nvPr/>
        </p:nvSpPr>
        <p:spPr>
          <a:xfrm>
            <a:off x="4495800" y="-152400"/>
            <a:ext cx="4419600" cy="4038600"/>
          </a:xfrm>
          <a:prstGeom prst="wave">
            <a:avLst>
              <a:gd name="adj1" fmla="val 12500"/>
              <a:gd name="adj2" fmla="val 1642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mpd="dbl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495800" y="804208"/>
            <a:ext cx="4267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uk-UA" sz="5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"</a:t>
            </a:r>
            <a:r>
              <a:rPr lang="uk-UA" sz="2000" b="1" dirty="0">
                <a:solidFill>
                  <a:srgbClr val="660033"/>
                </a:solidFill>
                <a:latin typeface="Monotype Corsiva" pitchFamily="66" charset="0"/>
              </a:rPr>
              <a:t>Людина, для якої книжка уже в дитинстві</a:t>
            </a:r>
          </a:p>
          <a:p>
            <a:pPr>
              <a:defRPr/>
            </a:pPr>
            <a:r>
              <a:rPr lang="uk-UA" sz="2000" b="1" dirty="0">
                <a:solidFill>
                  <a:srgbClr val="660033"/>
                </a:solidFill>
                <a:latin typeface="Monotype Corsiva" pitchFamily="66" charset="0"/>
              </a:rPr>
              <a:t> стала такою необхідною,  як скрипка для музиканта,  як пензель для художника,</a:t>
            </a:r>
          </a:p>
          <a:p>
            <a:pPr>
              <a:defRPr/>
            </a:pPr>
            <a:r>
              <a:rPr lang="uk-UA" sz="2000" b="1" dirty="0">
                <a:solidFill>
                  <a:srgbClr val="660033"/>
                </a:solidFill>
                <a:latin typeface="Monotype Corsiva" pitchFamily="66" charset="0"/>
              </a:rPr>
              <a:t> ніколи не відчує себе  обділеною, </a:t>
            </a:r>
          </a:p>
          <a:p>
            <a:pPr>
              <a:defRPr/>
            </a:pPr>
            <a:r>
              <a:rPr lang="uk-UA" sz="2000" b="1" dirty="0">
                <a:solidFill>
                  <a:srgbClr val="660033"/>
                </a:solidFill>
                <a:latin typeface="Monotype Corsiva" pitchFamily="66" charset="0"/>
              </a:rPr>
              <a:t>  збіднілою, спустошеною    </a:t>
            </a:r>
          </a:p>
          <a:p>
            <a:pPr>
              <a:defRPr/>
            </a:pPr>
            <a:r>
              <a:rPr lang="uk-UA" sz="20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                             </a:t>
            </a:r>
            <a:r>
              <a:rPr lang="uk-UA" sz="20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СУХОМЛИНСЬКИЙ</a:t>
            </a:r>
          </a:p>
        </p:txBody>
      </p:sp>
      <p:sp>
        <p:nvSpPr>
          <p:cNvPr id="27" name="Волна 26"/>
          <p:cNvSpPr/>
          <p:nvPr/>
        </p:nvSpPr>
        <p:spPr>
          <a:xfrm>
            <a:off x="4318000" y="2514600"/>
            <a:ext cx="4826000" cy="4343400"/>
          </a:xfrm>
          <a:prstGeom prst="wave">
            <a:avLst>
              <a:gd name="adj1" fmla="val 11695"/>
              <a:gd name="adj2" fmla="val 2498"/>
            </a:avLst>
          </a:prstGeom>
          <a:solidFill>
            <a:srgbClr val="382A46"/>
          </a:solidFill>
          <a:ln w="25400" cmpd="dbl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2000" b="1" dirty="0">
              <a:ln>
                <a:solidFill>
                  <a:srgbClr val="FFFFCC"/>
                </a:solidFill>
              </a:ln>
              <a:solidFill>
                <a:srgbClr val="FFFFCC"/>
              </a:solidFill>
              <a:latin typeface="Monotype Corsiva" pitchFamily="66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495800" y="3456325"/>
            <a:ext cx="469174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uk-UA" sz="2000" b="1" dirty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  <a:latin typeface="Monotype Corsiva" pitchFamily="66" charset="0"/>
              </a:rPr>
              <a:t>Книга - мій  прекрасний  квітник, </a:t>
            </a:r>
          </a:p>
          <a:p>
            <a:pPr>
              <a:defRPr/>
            </a:pPr>
            <a:r>
              <a:rPr lang="uk-UA" sz="2000" b="1" dirty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  <a:latin typeface="Monotype Corsiva" pitchFamily="66" charset="0"/>
              </a:rPr>
              <a:t>В якому розпускаються бутони  троянд, </a:t>
            </a:r>
          </a:p>
          <a:p>
            <a:pPr>
              <a:defRPr/>
            </a:pPr>
            <a:r>
              <a:rPr lang="uk-UA" sz="2000" b="1" dirty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  <a:latin typeface="Monotype Corsiva" pitchFamily="66" charset="0"/>
              </a:rPr>
              <a:t>Книга — мій  сад, який приносить </a:t>
            </a:r>
          </a:p>
          <a:p>
            <a:pPr>
              <a:defRPr/>
            </a:pPr>
            <a:r>
              <a:rPr lang="uk-UA" sz="2000" b="1" dirty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  <a:latin typeface="Monotype Corsiva" pitchFamily="66" charset="0"/>
              </a:rPr>
              <a:t>Сто тисяч  різноманітних  плодів. </a:t>
            </a:r>
          </a:p>
          <a:p>
            <a:pPr>
              <a:defRPr/>
            </a:pPr>
            <a:r>
              <a:rPr lang="uk-UA" sz="2000" b="1" dirty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  <a:latin typeface="Monotype Corsiva" pitchFamily="66" charset="0"/>
              </a:rPr>
              <a:t>Книга — моє червневе небо, що посилає перли </a:t>
            </a:r>
          </a:p>
          <a:p>
            <a:pPr>
              <a:defRPr/>
            </a:pPr>
            <a:r>
              <a:rPr lang="uk-UA" sz="2000" b="1" dirty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  <a:latin typeface="Monotype Corsiva" pitchFamily="66" charset="0"/>
              </a:rPr>
              <a:t>Копальня моя багата, в якій срібла і </a:t>
            </a:r>
          </a:p>
          <a:p>
            <a:pPr marL="2627313" indent="-2627313">
              <a:defRPr/>
            </a:pPr>
            <a:r>
              <a:rPr lang="uk-UA" sz="2000" b="1" dirty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  <a:latin typeface="Monotype Corsiva" pitchFamily="66" charset="0"/>
              </a:rPr>
              <a:t>Золота безліч, - книга</a:t>
            </a:r>
            <a:r>
              <a:rPr lang="uk-UA" sz="2000" dirty="0">
                <a:latin typeface="+mn-lt"/>
              </a:rPr>
              <a:t>.  </a:t>
            </a:r>
          </a:p>
          <a:p>
            <a:pPr marL="2627313" indent="-2627313">
              <a:defRPr/>
            </a:pPr>
            <a:r>
              <a:rPr lang="uk-UA" sz="2000" dirty="0">
                <a:latin typeface="+mn-lt"/>
              </a:rPr>
              <a:t>                                              </a:t>
            </a:r>
            <a:r>
              <a:rPr lang="uk-UA" sz="20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Поет</a:t>
            </a:r>
            <a:r>
              <a:rPr lang="uk-UA" sz="2000" dirty="0">
                <a:latin typeface="+mn-lt"/>
              </a:rPr>
              <a:t> </a:t>
            </a:r>
            <a:r>
              <a:rPr lang="uk-UA" sz="20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САДИК  </a:t>
            </a:r>
            <a:r>
              <a:rPr lang="uk-UA" sz="2000" b="1" dirty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  <a:latin typeface="Monotype Corsiva" pitchFamily="66" charset="0"/>
              </a:rPr>
              <a:t>                                                         </a:t>
            </a:r>
          </a:p>
        </p:txBody>
      </p:sp>
      <p:sp>
        <p:nvSpPr>
          <p:cNvPr id="31" name="Волна 30"/>
          <p:cNvSpPr/>
          <p:nvPr/>
        </p:nvSpPr>
        <p:spPr>
          <a:xfrm>
            <a:off x="0" y="152400"/>
            <a:ext cx="4572000" cy="2971800"/>
          </a:xfrm>
          <a:prstGeom prst="wave">
            <a:avLst>
              <a:gd name="adj1" fmla="val 10259"/>
              <a:gd name="adj2" fmla="val 1587"/>
            </a:avLst>
          </a:prstGeom>
          <a:solidFill>
            <a:srgbClr val="382A46"/>
          </a:solidFill>
          <a:ln w="25400" cmpd="dbl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  <a:latin typeface="Monotype Corsiva" pitchFamily="66" charset="0"/>
              </a:rPr>
              <a:t>Библиотека - это открытый стол идей, за который приглашен каждый, </a:t>
            </a:r>
          </a:p>
          <a:p>
            <a:pPr>
              <a:defRPr/>
            </a:pPr>
            <a:r>
              <a:rPr lang="ru-RU" sz="2000" b="1" dirty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  <a:latin typeface="Monotype Corsiva" pitchFamily="66" charset="0"/>
              </a:rPr>
              <a:t>за которым каждый найдет ту пищу, которую ищет.</a:t>
            </a:r>
          </a:p>
          <a:p>
            <a:pPr>
              <a:defRPr/>
            </a:pPr>
            <a:r>
              <a:rPr lang="ru-RU" sz="2000" b="1" dirty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  <a:latin typeface="Monotype Corsiva" pitchFamily="66" charset="0"/>
              </a:rPr>
              <a:t>                     ГЕРЦЕН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" y="3078301"/>
            <a:ext cx="4191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rgbClr val="660033"/>
                </a:solidFill>
                <a:latin typeface="Monotype Corsiva" pitchFamily="66" charset="0"/>
              </a:rPr>
              <a:t>Звідси видно так далеко – </a:t>
            </a:r>
          </a:p>
          <a:p>
            <a:pPr>
              <a:defRPr/>
            </a:pPr>
            <a:r>
              <a:rPr lang="uk-UA" sz="2000" b="1" dirty="0">
                <a:solidFill>
                  <a:srgbClr val="660033"/>
                </a:solidFill>
                <a:latin typeface="Monotype Corsiva" pitchFamily="66" charset="0"/>
              </a:rPr>
              <a:t>Всі епохи, всі часи, </a:t>
            </a:r>
          </a:p>
          <a:p>
            <a:pPr>
              <a:defRPr/>
            </a:pPr>
            <a:r>
              <a:rPr lang="uk-UA" sz="2000" b="1" dirty="0">
                <a:solidFill>
                  <a:srgbClr val="660033"/>
                </a:solidFill>
                <a:latin typeface="Monotype Corsiva" pitchFamily="66" charset="0"/>
              </a:rPr>
              <a:t>Сонячна бібліотеко, </a:t>
            </a:r>
          </a:p>
          <a:p>
            <a:pPr>
              <a:defRPr/>
            </a:pPr>
            <a:r>
              <a:rPr lang="uk-UA" sz="2000" b="1" dirty="0">
                <a:solidFill>
                  <a:srgbClr val="660033"/>
                </a:solidFill>
                <a:latin typeface="Monotype Corsiva" pitchFamily="66" charset="0"/>
              </a:rPr>
              <a:t>Храме мудрості й краси! </a:t>
            </a:r>
          </a:p>
          <a:p>
            <a:pPr>
              <a:defRPr/>
            </a:pPr>
            <a:r>
              <a:rPr lang="uk-UA" sz="2000" b="1" dirty="0">
                <a:solidFill>
                  <a:srgbClr val="660033"/>
                </a:solidFill>
                <a:latin typeface="Monotype Corsiva" pitchFamily="66" charset="0"/>
              </a:rPr>
              <a:t>Мудрі бібліобогині! </a:t>
            </a:r>
          </a:p>
          <a:p>
            <a:pPr>
              <a:defRPr/>
            </a:pPr>
            <a:r>
              <a:rPr lang="uk-UA" sz="2000" b="1" dirty="0">
                <a:solidFill>
                  <a:srgbClr val="660033"/>
                </a:solidFill>
                <a:latin typeface="Monotype Corsiva" pitchFamily="66" charset="0"/>
              </a:rPr>
              <a:t>Хай щастить вам у житті! </a:t>
            </a:r>
          </a:p>
          <a:p>
            <a:pPr>
              <a:defRPr/>
            </a:pPr>
            <a:r>
              <a:rPr lang="uk-UA" sz="2000" b="1" dirty="0">
                <a:solidFill>
                  <a:srgbClr val="660033"/>
                </a:solidFill>
                <a:latin typeface="Monotype Corsiva" pitchFamily="66" charset="0"/>
              </a:rPr>
              <a:t>Хай джереляться красою  ваші душі золоті!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+mn-lt"/>
              </a:rPr>
              <a:t>                                 </a:t>
            </a:r>
            <a:r>
              <a:rPr lang="uk-UA" sz="20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    КУЦЕНКО П.</a:t>
            </a:r>
          </a:p>
          <a:p>
            <a:pPr>
              <a:defRPr/>
            </a:pPr>
            <a:r>
              <a:rPr lang="uk-UA" sz="20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                                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457200" y="6087070"/>
            <a:ext cx="3048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>
                  <a:noFil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З  ВСЕУКРАЇНСЬКИМ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>
                  <a:noFil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ДНЕМ БІБЛІОТЕК!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E:\Документи\Библиотеки\необычные книги_здания\мистецтво книги\иерогл фон.jpg"/>
          <p:cNvPicPr>
            <a:picLocks noChangeAspect="1" noChangeArrowheads="1"/>
          </p:cNvPicPr>
          <p:nvPr/>
        </p:nvPicPr>
        <p:blipFill>
          <a:blip r:embed="rId2">
            <a:lum bright="-3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E:\Документи\Библиотеки\необычные книги_здания\Книжная полка_ Читать - интересно!_files\18de7f221e5d9939689174c37a4efe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6673">
            <a:off x="3436326" y="460688"/>
            <a:ext cx="2785062" cy="2307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E:\Документи\Библиотеки\необычные книги_здания\Книжная полка_ Читать - интересно!_files\eda6cd0bd915ddcafec9f97862a4dc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4393">
            <a:off x="6676515" y="3672759"/>
            <a:ext cx="2102671" cy="247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E:\Документи\Библиотеки\необычные книги_здания\Книжная полка_ Читать - интересно!_files\9d8ff4d26f4bd3e098e6da5cdda8a51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41875">
            <a:off x="4032079" y="3337106"/>
            <a:ext cx="2006506" cy="2579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Документи\Библиотеки\необычные книги_здания\для виртуальной віставки\памятники книге\56760eb71448e207506ba0fe45880b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26667">
            <a:off x="129992" y="95245"/>
            <a:ext cx="3234401" cy="2141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9371" y="6016171"/>
            <a:ext cx="6480048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uk-UA" sz="17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зникне книга - мудрості  перлина,</a:t>
            </a: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uk-UA" sz="17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згубиться  у  мороці  століть</a:t>
            </a:r>
            <a:endParaRPr lang="uk-UA" sz="1700" b="1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970782"/>
            <a:ext cx="2133600" cy="584775"/>
          </a:xfrm>
          <a:prstGeom prst="rect">
            <a:avLst/>
          </a:prstGeom>
          <a:solidFill>
            <a:schemeClr val="bg2">
              <a:lumMod val="25000"/>
              <a:lumOff val="75000"/>
              <a:alpha val="27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Пам’ятник книзі.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Санкт-Петербург </a:t>
            </a:r>
          </a:p>
        </p:txBody>
      </p:sp>
      <p:pic>
        <p:nvPicPr>
          <p:cNvPr id="1027" name="Picture 3" descr="E:\Документи\Библиотеки\необычные книги_здания\для виртуальной віставки\памятники книге\023af1569954ee6529adb9da90d031f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95035">
            <a:off x="745469" y="2733307"/>
            <a:ext cx="2294156" cy="305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38200" y="5334000"/>
            <a:ext cx="1905000" cy="830997"/>
          </a:xfrm>
          <a:prstGeom prst="rect">
            <a:avLst/>
          </a:prstGeom>
          <a:solidFill>
            <a:schemeClr val="bg2">
              <a:lumMod val="25000"/>
              <a:lumOff val="75000"/>
              <a:alpha val="27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Монумент книзі.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Берлін</a:t>
            </a:r>
            <a:r>
              <a:rPr lang="en-US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1600" b="1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62400" y="2514600"/>
            <a:ext cx="2057400" cy="830997"/>
          </a:xfrm>
          <a:prstGeom prst="rect">
            <a:avLst/>
          </a:prstGeom>
          <a:solidFill>
            <a:schemeClr val="bg2">
              <a:lumMod val="25000"/>
              <a:lumOff val="75000"/>
              <a:alpha val="27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Пам’ятник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книзі та писемності.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Ізраїль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58000" y="65782"/>
            <a:ext cx="2166682" cy="830997"/>
          </a:xfrm>
          <a:prstGeom prst="rect">
            <a:avLst/>
          </a:prstGeom>
          <a:solidFill>
            <a:schemeClr val="bg2">
              <a:lumMod val="25000"/>
              <a:lumOff val="75000"/>
              <a:alpha val="27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Фрагмент  пам’ятника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М. Карамзіну.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Московська обл.</a:t>
            </a:r>
            <a:endParaRPr lang="ru-RU" sz="1600" b="1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62400" y="159603"/>
            <a:ext cx="1736373" cy="584775"/>
          </a:xfrm>
          <a:prstGeom prst="rect">
            <a:avLst/>
          </a:prstGeom>
          <a:solidFill>
            <a:schemeClr val="bg2">
              <a:lumMod val="25000"/>
              <a:lumOff val="75000"/>
              <a:alpha val="27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Пам’ятник</a:t>
            </a:r>
            <a:r>
              <a:rPr lang="ru-RU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книзі.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Барнаул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53200" y="2656582"/>
            <a:ext cx="2438400" cy="1077218"/>
          </a:xfrm>
          <a:prstGeom prst="rect">
            <a:avLst/>
          </a:prstGeom>
          <a:solidFill>
            <a:schemeClr val="bg2">
              <a:lumMod val="25000"/>
              <a:lumOff val="75000"/>
              <a:alpha val="27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Композиція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“Книга - джерело знань”.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Омськ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381000" y="6103203"/>
            <a:ext cx="3048000" cy="80021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 w="11430">
                  <a:noFil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З  ВСЕУКРАЇНСЬКИМ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 w="11430">
                  <a:noFil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ДНЕМ БІБЛІОТЕК!</a:t>
            </a:r>
            <a:r>
              <a:rPr lang="en-US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en-US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</a:br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050" name="Picture 2" descr="E:\internet_wb\web_bibl\rasn\необычные книги_здания\Книжная полка_ Читать - интересно!_files\bd93c6b9963c7e498a5bf0ffe69d41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914401"/>
            <a:ext cx="2637692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6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457200" y="6087070"/>
            <a:ext cx="3048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>
                  <a:noFil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З  ВСЕУКРАЇНСЬКИМ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>
                  <a:noFil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ДНЕМ БІБЛІОТЕК!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19600" y="0"/>
            <a:ext cx="3733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+mn-lt"/>
              </a:rPr>
              <a:t/>
            </a:r>
            <a:b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+mn-lt"/>
              </a:rPr>
            </a:b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+mn-lt"/>
            </a:endParaRPr>
          </a:p>
        </p:txBody>
      </p:sp>
      <p:sp>
        <p:nvSpPr>
          <p:cNvPr id="1229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uk-UA" altLang="ru-RU" smtClean="0"/>
              <a:t> </a:t>
            </a:r>
            <a:endParaRPr lang="ru-RU" altLang="ru-RU" smtClean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438400" y="6019800"/>
            <a:ext cx="6705600" cy="8382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endParaRPr lang="ru-RU" b="1" i="1" dirty="0">
              <a:ln/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 rot="21449146">
            <a:off x="4615072" y="2073806"/>
            <a:ext cx="4267200" cy="2057400"/>
          </a:xfrm>
          <a:prstGeom prst="snip2DiagRect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Найдорожча книга з числа </a:t>
            </a:r>
            <a:endParaRPr lang="ru-RU" sz="20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коли-небудь проданих на аукціонах </a:t>
            </a:r>
            <a:endParaRPr lang="ru-RU" sz="20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(8,8 млн . доларів) –  </a:t>
            </a:r>
            <a:endParaRPr lang="ru-RU" sz="20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"Птахи Америки" американського </a:t>
            </a:r>
            <a:endParaRPr lang="ru-RU" sz="20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орнітолога і  художника </a:t>
            </a:r>
            <a:endParaRPr lang="ru-RU" sz="20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Джона Джеймса Одюбона</a:t>
            </a:r>
            <a:endParaRPr lang="ru-RU" sz="20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174625">
              <a:defRPr/>
            </a:pPr>
            <a:endParaRPr lang="ru-RU" sz="8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22" name="Прямоугольник с одним вырезанным скругленным углом 21"/>
          <p:cNvSpPr/>
          <p:nvPr/>
        </p:nvSpPr>
        <p:spPr>
          <a:xfrm>
            <a:off x="304800" y="1752600"/>
            <a:ext cx="4267200" cy="2438400"/>
          </a:xfrm>
          <a:prstGeom prst="snipRoundRect">
            <a:avLst/>
          </a:prstGeom>
          <a:solidFill>
            <a:srgbClr val="85232F"/>
          </a:solidFill>
          <a:ln w="12700">
            <a:solidFill>
              <a:srgbClr val="FFFFC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115888">
              <a:defRPr/>
            </a:pPr>
            <a:r>
              <a:rPr lang="uk-UA" sz="21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Росії , в Вологодській області, почав діяти перший бібліомобіль. Скорочена назва такої бібліотеки – КІБО – «Комплекс  інформаційного бібліотечного обслуговування» . КІБО обладнано 2 ПК, та </a:t>
            </a:r>
            <a:r>
              <a:rPr lang="en-US" sz="21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Wi-Fi</a:t>
            </a:r>
            <a:endParaRPr lang="ru-RU" sz="21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9459" name="Picture 3" descr="Bo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4068">
            <a:off x="5133709" y="-8556"/>
            <a:ext cx="2910723" cy="2183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3" name="Рисунок 2" descr="http://www.bibliograf.ru/img/materials/kib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2061">
            <a:off x="1060684" y="-32202"/>
            <a:ext cx="2966558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с одним вырезанным скругленным углом 12"/>
          <p:cNvSpPr/>
          <p:nvPr/>
        </p:nvSpPr>
        <p:spPr>
          <a:xfrm rot="188969">
            <a:off x="2817813" y="4179888"/>
            <a:ext cx="6332537" cy="1752600"/>
          </a:xfrm>
          <a:prstGeom prst="snipRoundRect">
            <a:avLst/>
          </a:prstGeom>
          <a:solidFill>
            <a:srgbClr val="164968"/>
          </a:solidFill>
          <a:ln w="12700">
            <a:solidFill>
              <a:srgbClr val="FFFFC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115888">
              <a:defRPr/>
            </a:pPr>
            <a:r>
              <a:rPr lang="uk-UA" sz="21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Пермі відкрився незвичайний читальний зал.            Він розташовується прямо на вулиці, під липами, біля оперного театру. Поповнювати свій інтелектуальний багаж можна в межах видимості парку. </a:t>
            </a:r>
          </a:p>
          <a:p>
            <a:pPr marL="115888">
              <a:defRPr/>
            </a:pPr>
            <a:r>
              <a:rPr lang="uk-UA" sz="21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Зал  отримав  назву “Читальня під липами”</a:t>
            </a:r>
            <a:endParaRPr lang="ru-RU" sz="21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57600" y="6096000"/>
            <a:ext cx="4572000" cy="533400"/>
          </a:xfrm>
          <a:prstGeom prst="rect">
            <a:avLst/>
          </a:prstGeom>
        </p:spPr>
        <p:txBody>
          <a:bodyPr>
            <a:prstTxWarp prst="textCurve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cs typeface="Arial" pitchFamily="34" charset="0"/>
              </a:rPr>
              <a:t>Б і б л і о Н о в и н и  </a:t>
            </a:r>
            <a:endParaRPr lang="ru-RU" sz="32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pe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18631">
            <a:off x="303694" y="4141254"/>
            <a:ext cx="259080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6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457200" y="6087070"/>
            <a:ext cx="3048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>
                  <a:noFil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З  ВСЕУКРАЇНСЬКИМ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>
                  <a:noFil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ДНЕМ БІБЛІОТЕК!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19600" y="0"/>
            <a:ext cx="3733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+mn-lt"/>
              </a:rPr>
              <a:t/>
            </a:r>
            <a:b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+mn-lt"/>
              </a:rPr>
            </a:b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+mn-lt"/>
            </a:endParaRPr>
          </a:p>
        </p:txBody>
      </p:sp>
      <p:sp>
        <p:nvSpPr>
          <p:cNvPr id="13316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uk-UA" altLang="ru-RU" smtClean="0"/>
              <a:t> </a:t>
            </a:r>
            <a:endParaRPr lang="ru-RU" altLang="ru-RU" smtClean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438400" y="6019800"/>
            <a:ext cx="6705600" cy="8382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endParaRPr lang="ru-RU" b="1" i="1" dirty="0">
              <a:ln/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Волна 15"/>
          <p:cNvSpPr/>
          <p:nvPr/>
        </p:nvSpPr>
        <p:spPr>
          <a:xfrm>
            <a:off x="76200" y="-228600"/>
            <a:ext cx="5334000" cy="6248400"/>
          </a:xfrm>
          <a:prstGeom prst="wav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  <a:ln w="25400" cmpd="dbl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" y="1401901"/>
            <a:ext cx="4495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dirty="0">
                <a:ln>
                  <a:solidFill>
                    <a:srgbClr val="990000"/>
                  </a:solidFill>
                </a:ln>
                <a:solidFill>
                  <a:srgbClr val="6600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"</a:t>
            </a:r>
            <a:r>
              <a:rPr lang="ru-RU" sz="2000" i="1" dirty="0">
                <a:ln>
                  <a:solidFill>
                    <a:srgbClr val="990000"/>
                  </a:solidFill>
                </a:ln>
                <a:solidFill>
                  <a:srgbClr val="660033"/>
                </a:solidFill>
                <a:latin typeface="+mn-lt"/>
              </a:rPr>
              <a:t>Хлеб и книга.  Скрыты  в  них недаром</a:t>
            </a:r>
            <a:endParaRPr lang="ru-RU" sz="2000" dirty="0">
              <a:ln>
                <a:solidFill>
                  <a:srgbClr val="990000"/>
                </a:solidFill>
              </a:ln>
              <a:solidFill>
                <a:srgbClr val="660033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>
                  <a:solidFill>
                    <a:srgbClr val="990000"/>
                  </a:solidFill>
                </a:ln>
                <a:solidFill>
                  <a:srgbClr val="660033"/>
                </a:solidFill>
                <a:latin typeface="+mn-lt"/>
              </a:rPr>
              <a:t>Кровь и сок земли, где мы живём.</a:t>
            </a:r>
            <a:endParaRPr lang="ru-RU" sz="2000" dirty="0">
              <a:ln>
                <a:solidFill>
                  <a:srgbClr val="990000"/>
                </a:solidFill>
              </a:ln>
              <a:solidFill>
                <a:srgbClr val="660033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>
                  <a:solidFill>
                    <a:srgbClr val="990000"/>
                  </a:solidFill>
                </a:ln>
                <a:solidFill>
                  <a:srgbClr val="660033"/>
                </a:solidFill>
                <a:latin typeface="+mn-lt"/>
              </a:rPr>
              <a:t>Их сжигало пламя в век пожаров,</a:t>
            </a:r>
            <a:endParaRPr lang="ru-RU" sz="2000" dirty="0">
              <a:ln>
                <a:solidFill>
                  <a:srgbClr val="990000"/>
                </a:solidFill>
              </a:ln>
              <a:solidFill>
                <a:srgbClr val="660033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>
                  <a:solidFill>
                    <a:srgbClr val="990000"/>
                  </a:solidFill>
                </a:ln>
                <a:solidFill>
                  <a:srgbClr val="660033"/>
                </a:solidFill>
                <a:latin typeface="+mn-lt"/>
              </a:rPr>
              <a:t>Все владыки шли на них с мечом.</a:t>
            </a:r>
            <a:endParaRPr lang="ru-RU" sz="2000" dirty="0">
              <a:ln>
                <a:solidFill>
                  <a:srgbClr val="990000"/>
                </a:solidFill>
              </a:ln>
              <a:solidFill>
                <a:srgbClr val="660033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>
                  <a:solidFill>
                    <a:srgbClr val="990000"/>
                  </a:solidFill>
                </a:ln>
                <a:solidFill>
                  <a:srgbClr val="660033"/>
                </a:solidFill>
                <a:latin typeface="+mn-lt"/>
              </a:rPr>
              <a:t>                                      </a:t>
            </a:r>
            <a:endParaRPr lang="ru-RU" sz="2000" dirty="0">
              <a:ln>
                <a:solidFill>
                  <a:srgbClr val="990000"/>
                </a:solidFill>
              </a:ln>
              <a:solidFill>
                <a:srgbClr val="660033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>
                  <a:solidFill>
                    <a:srgbClr val="990000"/>
                  </a:solidFill>
                </a:ln>
                <a:solidFill>
                  <a:srgbClr val="660033"/>
                </a:solidFill>
                <a:latin typeface="+mn-lt"/>
              </a:rPr>
              <a:t>Хлеб  и  книга,  вечные  от  века,</a:t>
            </a:r>
            <a:endParaRPr lang="ru-RU" sz="2000" dirty="0">
              <a:ln>
                <a:solidFill>
                  <a:srgbClr val="990000"/>
                </a:solidFill>
              </a:ln>
              <a:solidFill>
                <a:srgbClr val="660033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>
                  <a:solidFill>
                    <a:srgbClr val="990000"/>
                  </a:solidFill>
                </a:ln>
                <a:solidFill>
                  <a:srgbClr val="660033"/>
                </a:solidFill>
                <a:latin typeface="+mn-lt"/>
              </a:rPr>
              <a:t>На столе лежат передо мной,</a:t>
            </a:r>
            <a:endParaRPr lang="ru-RU" sz="2000" dirty="0">
              <a:ln>
                <a:solidFill>
                  <a:srgbClr val="990000"/>
                </a:solidFill>
              </a:ln>
              <a:solidFill>
                <a:srgbClr val="660033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>
                  <a:solidFill>
                    <a:srgbClr val="990000"/>
                  </a:solidFill>
                </a:ln>
                <a:solidFill>
                  <a:srgbClr val="660033"/>
                </a:solidFill>
                <a:latin typeface="+mn-lt"/>
              </a:rPr>
              <a:t>Подтверждая  мудрость человека,</a:t>
            </a:r>
            <a:endParaRPr lang="ru-RU" sz="2000" dirty="0">
              <a:ln>
                <a:solidFill>
                  <a:srgbClr val="990000"/>
                </a:solidFill>
              </a:ln>
              <a:solidFill>
                <a:srgbClr val="660033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>
                  <a:solidFill>
                    <a:srgbClr val="990000"/>
                  </a:solidFill>
                </a:ln>
                <a:solidFill>
                  <a:srgbClr val="660033"/>
                </a:solidFill>
                <a:latin typeface="+mn-lt"/>
              </a:rPr>
              <a:t>Бесконечность щедрости земной.</a:t>
            </a:r>
            <a:endParaRPr lang="ru-RU" sz="2000" dirty="0">
              <a:ln>
                <a:solidFill>
                  <a:srgbClr val="990000"/>
                </a:solidFill>
              </a:ln>
              <a:solidFill>
                <a:srgbClr val="660033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>
                  <a:solidFill>
                    <a:srgbClr val="990000"/>
                  </a:solidFill>
                </a:ln>
                <a:solidFill>
                  <a:srgbClr val="660033"/>
                </a:solidFill>
                <a:latin typeface="+mn-lt"/>
              </a:rPr>
              <a:t>                                          ***</a:t>
            </a:r>
            <a:endParaRPr lang="ru-RU" sz="2000" dirty="0">
              <a:ln>
                <a:solidFill>
                  <a:srgbClr val="990000"/>
                </a:solidFill>
              </a:ln>
              <a:solidFill>
                <a:srgbClr val="660033"/>
              </a:solidFill>
              <a:latin typeface="+mn-lt"/>
            </a:endParaRPr>
          </a:p>
        </p:txBody>
      </p:sp>
      <p:sp>
        <p:nvSpPr>
          <p:cNvPr id="27" name="Волна 26"/>
          <p:cNvSpPr/>
          <p:nvPr/>
        </p:nvSpPr>
        <p:spPr>
          <a:xfrm rot="16200000">
            <a:off x="4090924" y="23874"/>
            <a:ext cx="5943600" cy="5895848"/>
          </a:xfrm>
          <a:prstGeom prst="wave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 w="25400" cmpd="dbl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5638800" y="1158419"/>
            <a:ext cx="2971800" cy="4708981"/>
          </a:xfrm>
          <a:custGeom>
            <a:avLst/>
            <a:gdLst>
              <a:gd name="connsiteX0" fmla="*/ 0 w 2895600"/>
              <a:gd name="connsiteY0" fmla="*/ 0 h 5324535"/>
              <a:gd name="connsiteX1" fmla="*/ 2895600 w 2895600"/>
              <a:gd name="connsiteY1" fmla="*/ 0 h 5324535"/>
              <a:gd name="connsiteX2" fmla="*/ 2895600 w 2895600"/>
              <a:gd name="connsiteY2" fmla="*/ 5324535 h 5324535"/>
              <a:gd name="connsiteX3" fmla="*/ 0 w 2895600"/>
              <a:gd name="connsiteY3" fmla="*/ 5324535 h 5324535"/>
              <a:gd name="connsiteX4" fmla="*/ 0 w 2895600"/>
              <a:gd name="connsiteY4" fmla="*/ 0 h 532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600" h="5324535">
                <a:moveTo>
                  <a:pt x="0" y="0"/>
                </a:moveTo>
                <a:lnTo>
                  <a:pt x="2895600" y="0"/>
                </a:lnTo>
                <a:lnTo>
                  <a:pt x="2895600" y="5324535"/>
                </a:lnTo>
                <a:lnTo>
                  <a:pt x="0" y="5324535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latin typeface="+mn-lt"/>
              </a:rPr>
              <a:t>Сколько дней труда,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latin typeface="+mn-lt"/>
              </a:rPr>
              <a:t>сколько ночей без сна,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latin typeface="+mn-lt"/>
              </a:rPr>
              <a:t>сколько усилий ума,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latin typeface="+mn-lt"/>
              </a:rPr>
              <a:t>сколько надежд и страхов, сколько долгих жизней усердного изучения вылиты здесь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latin typeface="+mn-lt"/>
              </a:rPr>
              <a:t>в мелких типографских шрифтах  и стиснуты в тесном  пространстве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latin typeface="+mn-lt"/>
              </a:rPr>
              <a:t>окружающих нас полок. </a:t>
            </a:r>
          </a:p>
          <a:p>
            <a:pPr marL="1538288" indent="-1538288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latin typeface="+mn-lt"/>
              </a:rPr>
              <a:t>   СМИТ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latin typeface="Monotype Corsiva" pitchFamily="66" charset="0"/>
              </a:rPr>
              <a:t>          </a:t>
            </a:r>
            <a:r>
              <a:rPr lang="ru-RU" sz="2000" b="1" dirty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  <a:latin typeface="Monotype Corsiva" pitchFamily="66" charset="0"/>
              </a:rPr>
              <a:t>                                           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90800" y="6059269"/>
            <a:ext cx="65532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Хороша книга — це подарунок, заповіданий автором людському роду.</a:t>
            </a:r>
            <a:r>
              <a:rPr lang="uk-UA" dirty="0">
                <a:latin typeface="+mn-lt"/>
              </a:rPr>
              <a:t>  </a:t>
            </a:r>
            <a:r>
              <a:rPr lang="uk-UA" sz="2400" b="1" dirty="0">
                <a:solidFill>
                  <a:srgbClr val="660033"/>
                </a:solidFill>
                <a:latin typeface="Monotype Corsiva" pitchFamily="66" charset="0"/>
              </a:rPr>
              <a:t>АДДІСОН</a:t>
            </a:r>
            <a:endParaRPr lang="ru-RU" sz="24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E:\internet_wb\web_bibl\rasn\открытки\CircularWalkingBookshe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0"/>
            <a:ext cx="1603355" cy="170073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 descr="E:\internet_wb\web_bibl\rasn\открытки\Блог Drakula1977 _files\2804763_ec2abc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572000"/>
            <a:ext cx="1676400" cy="1304925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E:\Документи\Библиотеки\необычные книги_здания\мистецтво книги\иерогл фон.jpg"/>
          <p:cNvPicPr>
            <a:picLocks noChangeAspect="1" noChangeArrowheads="1"/>
          </p:cNvPicPr>
          <p:nvPr/>
        </p:nvPicPr>
        <p:blipFill>
          <a:blip r:embed="rId2">
            <a:lum bright="-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-457200" y="6087070"/>
            <a:ext cx="3048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>
                  <a:noFil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З  ВСЕУКРАЇНСЬКИМ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>
                  <a:noFil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ДНЕМ БІБЛІОТЕК!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6001657"/>
            <a:ext cx="6480048" cy="838200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uk-UA" sz="17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Найновіша і  найсамобутніша книга та </a:t>
            </a:r>
            <a:endParaRPr lang="ru-RU" sz="1700" b="1" cap="all" dirty="0" smtClean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uk-UA" sz="17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яка примушує любити старі  істини.  </a:t>
            </a:r>
            <a:r>
              <a:rPr lang="uk-UA" sz="2800" b="1" dirty="0" smtClean="0">
                <a:solidFill>
                  <a:srgbClr val="660033"/>
                </a:solidFill>
                <a:latin typeface="Monotype Corsiva" pitchFamily="66" charset="0"/>
              </a:rPr>
              <a:t>Вовенарг</a:t>
            </a:r>
            <a:r>
              <a:rPr lang="ru-RU" sz="28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6" name="Picture 4" descr="Очень необычные книги (17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30766">
            <a:off x="2899442" y="532343"/>
            <a:ext cx="3116468" cy="253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Очень необычные книги (17 фото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6380">
            <a:off x="6230444" y="54591"/>
            <a:ext cx="2824124" cy="3765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4419600" y="0"/>
            <a:ext cx="3733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+mn-lt"/>
              </a:rPr>
              <a:t/>
            </a:r>
            <a:b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+mn-lt"/>
              </a:rPr>
            </a:b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1034" name="Picture 10" descr="E:\internet_wb\web_bibl\rasn\необычные книги_здания\untitled3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15885">
            <a:off x="260509" y="86849"/>
            <a:ext cx="2510974" cy="241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E:\internet_wb\web_bibl\rasn\необычные книги_здания\подставка для книг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17257">
            <a:off x="6223357" y="3923342"/>
            <a:ext cx="2842419" cy="202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3048000" y="3352800"/>
            <a:ext cx="3124200" cy="293132"/>
          </a:xfrm>
          <a:prstGeom prst="rect">
            <a:avLst/>
          </a:prstGeom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Вишивана книга</a:t>
            </a:r>
            <a:endParaRPr lang="ru-RU" b="1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4600" y="76200"/>
            <a:ext cx="4038600" cy="457200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Мистецтво книги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096000" y="5486400"/>
            <a:ext cx="3048000" cy="385465"/>
          </a:xfrm>
          <a:prstGeom prst="rect">
            <a:avLst/>
          </a:prstGeom>
        </p:spPr>
        <p:txBody>
          <a:bodyPr>
            <a:prstTxWarp prst="textWave4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Підставка для книг</a:t>
            </a:r>
          </a:p>
        </p:txBody>
      </p:sp>
      <p:pic>
        <p:nvPicPr>
          <p:cNvPr id="1038" name="Picture 14" descr="E:\internet_wb\web_bibl\rasn\необычные книги_здания\мистецтво книги\ручная книга.jpg"/>
          <p:cNvPicPr>
            <a:picLocks noChangeAspect="1" noChangeArrowheads="1"/>
          </p:cNvPicPr>
          <p:nvPr/>
        </p:nvPicPr>
        <p:blipFill>
          <a:blip r:embed="rId7" cstate="print">
            <a:lum bright="-4000" contrast="3000"/>
          </a:blip>
          <a:srcRect/>
          <a:stretch>
            <a:fillRect/>
          </a:stretch>
        </p:blipFill>
        <p:spPr bwMode="auto">
          <a:xfrm rot="21342045">
            <a:off x="2896165" y="3700365"/>
            <a:ext cx="3255323" cy="2170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Прямоугольник 35"/>
          <p:cNvSpPr/>
          <p:nvPr/>
        </p:nvSpPr>
        <p:spPr>
          <a:xfrm>
            <a:off x="76200" y="2667000"/>
            <a:ext cx="2971800" cy="609600"/>
          </a:xfrm>
          <a:prstGeom prst="rect">
            <a:avLst/>
          </a:prstGeom>
        </p:spPr>
        <p:txBody>
          <a:bodyPr>
            <a:prstTxWarp prst="textS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Книжкові композиції</a:t>
            </a:r>
          </a:p>
        </p:txBody>
      </p:sp>
      <p:pic>
        <p:nvPicPr>
          <p:cNvPr id="39" name="Picture 19" descr="E:\internet_wb\web_bibl\rasn\открытки\infinite_librar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05200"/>
            <a:ext cx="3022186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E:\Документи\Библиотеки\необычные книги_здания\мистецтво книги\иерогл фон.jpg"/>
          <p:cNvPicPr>
            <a:picLocks noChangeAspect="1" noChangeArrowheads="1"/>
          </p:cNvPicPr>
          <p:nvPr/>
        </p:nvPicPr>
        <p:blipFill>
          <a:blip r:embed="rId2">
            <a:lum bright="-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-457200" y="6087070"/>
            <a:ext cx="3048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>
                  <a:noFil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З  ВСЕУКРАЇНСЬКИМ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>
                  <a:noFil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ДНЕМ БІБЛІОТЕК!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600" y="6001657"/>
            <a:ext cx="67056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uk-UA" sz="17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Бібліотеки - крамниці людських фантазій.  </a:t>
            </a:r>
            <a:r>
              <a:rPr lang="uk-UA" sz="2800" b="1" dirty="0" smtClean="0">
                <a:solidFill>
                  <a:srgbClr val="660033"/>
                </a:solidFill>
                <a:latin typeface="Monotype Corsiva" pitchFamily="66" charset="0"/>
              </a:rPr>
              <a:t>Ніколь </a:t>
            </a:r>
            <a:r>
              <a:rPr lang="uk-UA" sz="1600" i="1" cap="all" dirty="0" smtClean="0">
                <a:ln w="9000" cmpd="sng">
                  <a:solidFill>
                    <a:srgbClr val="990000"/>
                  </a:solidFill>
                  <a:prstDash val="solid"/>
                </a:ln>
                <a:solidFill>
                  <a:srgbClr val="990000"/>
                </a:solidFill>
                <a:effectLst>
                  <a:reflection blurRad="6350" stA="55000" endA="300" endPos="45500" dir="5400000" sy="-100000" algn="bl" rotWithShape="0"/>
                </a:effectLst>
                <a:latin typeface="Ukrainian?Izhitsa" pitchFamily="34" charset="0"/>
                <a:cs typeface="Arial" pitchFamily="34" charset="0"/>
              </a:rPr>
              <a:t> </a:t>
            </a:r>
            <a:r>
              <a:rPr lang="ru-RU" sz="1600" i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krainian?Izhitsa" pitchFamily="34" charset="0"/>
                <a:cs typeface="Arial" pitchFamily="34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19600" y="0"/>
            <a:ext cx="3733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+mn-lt"/>
              </a:rPr>
              <a:t/>
            </a:r>
            <a:b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+mn-lt"/>
              </a:rPr>
            </a:b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+mn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438400" y="5329535"/>
            <a:ext cx="3276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Мініатюрні видання</a:t>
            </a:r>
          </a:p>
        </p:txBody>
      </p:sp>
      <p:pic>
        <p:nvPicPr>
          <p:cNvPr id="17411" name="Picture 3" descr="E:\internet_wb\web_bibl\rasn\открытки\anagram-bookshop-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2823">
            <a:off x="5527492" y="3345538"/>
            <a:ext cx="3517521" cy="247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E:\internet_wb\web_bibl\rasn\открытки\Блог Drakula1977 _files\2804662_bc6ef70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3382">
            <a:off x="2396091" y="2916214"/>
            <a:ext cx="3169541" cy="2380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7" descr="E:\internet_wb\web_bibl\rasn\открытки\amphitheatre_bo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8274">
            <a:off x="2492194" y="310818"/>
            <a:ext cx="3416571" cy="2282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3554413" y="533400"/>
            <a:ext cx="1550987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Книга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амфітеатр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67400" y="2678668"/>
            <a:ext cx="3276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Ілюстрації-вкладки</a:t>
            </a:r>
          </a:p>
        </p:txBody>
      </p:sp>
      <p:pic>
        <p:nvPicPr>
          <p:cNvPr id="17418" name="Picture 10" descr="E:\internet_wb\web_bibl\rasn\необычные книги_здания\Результат пошуку Google на запит http--www_nuinu_ru-uploads-posts-2008-05-1212255134_05_jpg_files\102-ochen-neobychnye-knigi-17-foto_files\1212255096_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3573">
            <a:off x="148121" y="117042"/>
            <a:ext cx="2644966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Прямоугольник 31"/>
          <p:cNvSpPr/>
          <p:nvPr/>
        </p:nvSpPr>
        <p:spPr>
          <a:xfrm>
            <a:off x="-381000" y="3119735"/>
            <a:ext cx="3276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Все для читача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84740">
            <a:off x="228600" y="3505200"/>
            <a:ext cx="1828800" cy="2451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E:\internet_wb\web_bibl\rasn\необычные книги_здания\Необычные книги – лучшие друзья человека  Необычный сайт_files\book1-300x19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327402">
            <a:off x="5803157" y="381136"/>
            <a:ext cx="3262411" cy="210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:\Документи\Библиотеки\необычные книги_здания\мистецтво книги\иерогл фон.jpg"/>
          <p:cNvPicPr>
            <a:picLocks noChangeAspect="1" noChangeArrowheads="1"/>
          </p:cNvPicPr>
          <p:nvPr/>
        </p:nvPicPr>
        <p:blipFill>
          <a:blip r:embed="rId3">
            <a:lum bright="-3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-457200" y="6087070"/>
            <a:ext cx="3048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>
                  <a:noFil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З  ВСЕУКРАЇНСЬКИМ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>
                  <a:noFil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ДНЕМ БІБЛІОТЕК!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6019800"/>
            <a:ext cx="6480048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uk-UA" sz="17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Як  </a:t>
            </a:r>
            <a:r>
              <a:rPr lang="ru-RU" sz="17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людину, часом, зустрічають</a:t>
            </a:r>
            <a:r>
              <a:rPr lang="uk-UA" sz="17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17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одягом</a:t>
            </a:r>
            <a:r>
              <a:rPr lang="uk-UA" sz="17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так і книгу за </a:t>
            </a:r>
            <a:r>
              <a:rPr lang="ru-RU" sz="17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обкладинкою. 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НАРОДНА  МУДРІСТЬ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19600" y="0"/>
            <a:ext cx="3733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+mn-lt"/>
              </a:rPr>
              <a:t/>
            </a:r>
            <a:b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+mn-lt"/>
              </a:rPr>
            </a:b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38400" y="76200"/>
            <a:ext cx="4419600" cy="457200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погоні за формою та читачем…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096000" y="5486400"/>
            <a:ext cx="3048000" cy="385763"/>
          </a:xfrm>
          <a:prstGeom prst="rect">
            <a:avLst/>
          </a:prstGeom>
        </p:spPr>
        <p:txBody>
          <a:bodyPr>
            <a:prstTxWarp prst="textWave4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 rot="21334304">
            <a:off x="83785" y="3272405"/>
            <a:ext cx="3928743" cy="2322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Самые необычные книг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6232">
            <a:off x="97953" y="254281"/>
            <a:ext cx="2286642" cy="1662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49856">
            <a:off x="5715250" y="480087"/>
            <a:ext cx="3303627" cy="183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5" name="Picture 13" descr="E:\internet_wb\web_bibl\rasn\необычные книги_здания\книжное кресло для притомившихся читателе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3048000"/>
            <a:ext cx="1856970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6" name="Picture 14" descr="E:\internet_wb\web_bibl\rasn\необычные книги_здания\Результат пошуку Google на запит http--blog_mann-ivanov-ferber_ru-wp-content-uploads-2007-07-462091-s003p_jpg_files\neobyichnyie-knigi_files\509900-s001p.thumbnai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3124200"/>
            <a:ext cx="1600200" cy="170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/>
          <p:cNvSpPr txBox="1"/>
          <p:nvPr/>
        </p:nvSpPr>
        <p:spPr>
          <a:xfrm>
            <a:off x="533400" y="2667000"/>
            <a:ext cx="2286000" cy="457200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Книга від безсоння</a:t>
            </a: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91000" y="5029200"/>
            <a:ext cx="1828800" cy="533400"/>
          </a:xfrm>
          <a:prstGeom prst="rect">
            <a:avLst/>
          </a:prstGeom>
          <a:noFill/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Книга-крісло</a:t>
            </a: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88" name="Picture 16" descr="E:\internet_wb\web_bibl\rasn\необычные книги_здания\Результат пошуку Google на запит http--blog_mann-ivanov-ferber_ru-wp-content-uploads-2007-07-462091-s003p_jpg_files\neobyichnyie-knigi_files\509900-s004p.thumbnai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4114800"/>
            <a:ext cx="1680072" cy="1340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не знаю интересная или нет, но эта книга - произведение исскуста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01787" y="569528"/>
            <a:ext cx="3008646" cy="1895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34"/>
          <p:cNvSpPr txBox="1"/>
          <p:nvPr/>
        </p:nvSpPr>
        <p:spPr>
          <a:xfrm>
            <a:off x="6248400" y="2819400"/>
            <a:ext cx="2514600" cy="68580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Книга тенісний м’яч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6B77">
            <a:alpha val="5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457200" y="6087070"/>
            <a:ext cx="3048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>
                  <a:noFil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З  ВСЕУКРАЇНСЬКИМ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>
                  <a:noFil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ДНЕМ БІБЛІОТЕК!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19600" y="0"/>
            <a:ext cx="3733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+mn-lt"/>
              </a:rPr>
              <a:t/>
            </a:r>
            <a:b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+mn-lt"/>
              </a:rPr>
            </a:b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+mn-lt"/>
            </a:endParaRPr>
          </a:p>
        </p:txBody>
      </p:sp>
      <p:sp>
        <p:nvSpPr>
          <p:cNvPr id="174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uk-UA" altLang="ru-RU" smtClean="0"/>
              <a:t> </a:t>
            </a:r>
            <a:endParaRPr lang="ru-RU" altLang="ru-RU" smtClean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438400" y="6019800"/>
            <a:ext cx="6705600" cy="8382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endParaRPr lang="ru-RU" b="1" i="1" dirty="0">
              <a:ln/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Волна 15"/>
          <p:cNvSpPr/>
          <p:nvPr/>
        </p:nvSpPr>
        <p:spPr>
          <a:xfrm>
            <a:off x="76200" y="-152400"/>
            <a:ext cx="4876800" cy="6096000"/>
          </a:xfrm>
          <a:prstGeom prst="wav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  <a:ln w="25400" cmpd="dbl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" y="1062603"/>
            <a:ext cx="4267200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i="1" dirty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+mn-lt"/>
              </a:rPr>
              <a:t>В XX ст. виникає таке</a:t>
            </a:r>
            <a:endParaRPr lang="ru-RU" sz="1900" dirty="0">
              <a:ln>
                <a:solidFill>
                  <a:srgbClr val="990000"/>
                </a:solidFill>
              </a:ln>
              <a:solidFill>
                <a:srgbClr val="99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i="1" dirty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+mn-lt"/>
              </a:rPr>
              <a:t> поняття,  як «дизайн книги» або «художнє конструювання книги».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i="1" dirty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+mn-lt"/>
              </a:rPr>
              <a:t>Якщо до цього ілюстрації з'єднувалися з книжковим блоком, який мав традиційну форму кодексу і мислився незмінним, то дизайнер може запропонувати нову конструкцію, експериментувати  з технікою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i="1" dirty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+mn-lt"/>
              </a:rPr>
              <a:t>набору, друку,  брошурування,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i="1" dirty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+mn-lt"/>
              </a:rPr>
              <a:t>формою</a:t>
            </a:r>
            <a:endParaRPr lang="ru-RU" sz="1900" dirty="0">
              <a:ln>
                <a:solidFill>
                  <a:srgbClr val="990000"/>
                </a:solidFill>
              </a:ln>
              <a:solidFill>
                <a:srgbClr val="99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n>
                  <a:solidFill>
                    <a:srgbClr val="990000"/>
                  </a:solidFill>
                </a:ln>
                <a:solidFill>
                  <a:srgbClr val="660033"/>
                </a:solidFill>
                <a:latin typeface="+mn-lt"/>
              </a:rPr>
              <a:t>                                         </a:t>
            </a:r>
            <a:endParaRPr lang="ru-RU" dirty="0">
              <a:ln>
                <a:solidFill>
                  <a:srgbClr val="990000"/>
                </a:solidFill>
              </a:ln>
              <a:solidFill>
                <a:srgbClr val="660033"/>
              </a:solidFill>
              <a:latin typeface="+mn-lt"/>
            </a:endParaRPr>
          </a:p>
        </p:txBody>
      </p:sp>
      <p:sp>
        <p:nvSpPr>
          <p:cNvPr id="27" name="Волна 26"/>
          <p:cNvSpPr/>
          <p:nvPr/>
        </p:nvSpPr>
        <p:spPr>
          <a:xfrm rot="16200000">
            <a:off x="3595625" y="-166626"/>
            <a:ext cx="5943600" cy="6276848"/>
          </a:xfrm>
          <a:prstGeom prst="wave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 w="25400" cmpd="dbl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5181600" y="995839"/>
            <a:ext cx="3124200" cy="4185761"/>
          </a:xfrm>
          <a:custGeom>
            <a:avLst/>
            <a:gdLst>
              <a:gd name="connsiteX0" fmla="*/ 0 w 2895600"/>
              <a:gd name="connsiteY0" fmla="*/ 0 h 5324535"/>
              <a:gd name="connsiteX1" fmla="*/ 2895600 w 2895600"/>
              <a:gd name="connsiteY1" fmla="*/ 0 h 5324535"/>
              <a:gd name="connsiteX2" fmla="*/ 2895600 w 2895600"/>
              <a:gd name="connsiteY2" fmla="*/ 5324535 h 5324535"/>
              <a:gd name="connsiteX3" fmla="*/ 0 w 2895600"/>
              <a:gd name="connsiteY3" fmla="*/ 5324535 h 5324535"/>
              <a:gd name="connsiteX4" fmla="*/ 0 w 2895600"/>
              <a:gd name="connsiteY4" fmla="*/ 0 h 532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600" h="5324535">
                <a:moveTo>
                  <a:pt x="0" y="0"/>
                </a:moveTo>
                <a:lnTo>
                  <a:pt x="2895600" y="0"/>
                </a:lnTo>
                <a:lnTo>
                  <a:pt x="2895600" y="5324535"/>
                </a:lnTo>
                <a:lnTo>
                  <a:pt x="0" y="5324535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i="1" dirty="0">
                <a:ln>
                  <a:solidFill>
                    <a:schemeClr val="tx1"/>
                  </a:solidFill>
                </a:ln>
                <a:latin typeface="+mn-lt"/>
              </a:rPr>
              <a:t>     </a:t>
            </a:r>
            <a:r>
              <a:rPr lang="uk-UA" sz="1900" b="1" i="1" dirty="0">
                <a:latin typeface="+mn-lt"/>
              </a:rPr>
              <a:t>Сучасні художники книги використовують неткані матеріали, прозорі плівки, гравюру на фользі, лазерну графіку, створюють  </a:t>
            </a:r>
            <a:r>
              <a:rPr lang="ru-RU" sz="1900" b="1" i="1" dirty="0">
                <a:latin typeface="+mn-lt"/>
              </a:rPr>
              <a:t>стере</a:t>
            </a:r>
            <a:r>
              <a:rPr lang="uk-UA" sz="1900" b="1" i="1" dirty="0">
                <a:latin typeface="+mn-lt"/>
              </a:rPr>
              <a:t>і</a:t>
            </a:r>
            <a:r>
              <a:rPr lang="ru-RU" sz="1900" b="1" i="1" dirty="0">
                <a:latin typeface="+mn-lt"/>
              </a:rPr>
              <a:t>люстрац</a:t>
            </a:r>
            <a:r>
              <a:rPr lang="uk-UA" sz="1900" b="1" i="1" dirty="0">
                <a:latin typeface="+mn-lt"/>
              </a:rPr>
              <a:t>ії, об'єднують зображення </a:t>
            </a:r>
            <a:endParaRPr lang="ru-RU" sz="1900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b="1" i="1" dirty="0">
                <a:latin typeface="+mn-lt"/>
              </a:rPr>
              <a:t>звук і елементи руху.</a:t>
            </a:r>
            <a:endParaRPr lang="ru-RU" sz="1900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b="1" i="1" dirty="0">
                <a:latin typeface="+mn-lt"/>
              </a:rPr>
              <a:t> Широкого поширення набули електронні, мультимедійні книги, мультимедійні навчальні комплекси, віртуальні бібліотеки </a:t>
            </a:r>
            <a:endParaRPr lang="ru-RU" sz="1900" b="1" i="1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2800" y="6135469"/>
            <a:ext cx="6553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cs typeface="Arial" pitchFamily="34" charset="0"/>
              </a:rPr>
              <a:t>Сучасна книга— це синтез поліграфії, мистецтва та новітніх технологій</a:t>
            </a:r>
            <a:endParaRPr lang="ru-RU" sz="24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pic>
        <p:nvPicPr>
          <p:cNvPr id="24581" name="Picture 5" descr="G:\єлектронніе книги\191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114800"/>
            <a:ext cx="1977913" cy="1774825"/>
          </a:xfrm>
          <a:prstGeom prst="ellipse">
            <a:avLst/>
          </a:prstGeom>
          <a:ln w="19050" cap="rnd">
            <a:solidFill>
              <a:srgbClr val="99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2" descr="E:\internet_wb\web_bibl\rasn\необычные книги_здания\мистецтво книги\bg_head_ti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-22043"/>
            <a:ext cx="2057400" cy="1583443"/>
          </a:xfrm>
          <a:prstGeom prst="ellipse">
            <a:avLst/>
          </a:prstGeom>
          <a:ln w="19050" cap="rnd">
            <a:solidFill>
              <a:srgbClr val="99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2035</TotalTime>
  <Words>779</Words>
  <Application>Microsoft Office PowerPoint</Application>
  <PresentationFormat>Екран (4:3)</PresentationFormat>
  <Paragraphs>156</Paragraphs>
  <Slides>11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22" baseType="lpstr">
      <vt:lpstr>a_AlbionicB&amp;W</vt:lpstr>
      <vt:lpstr>Arial</vt:lpstr>
      <vt:lpstr>Calibri</vt:lpstr>
      <vt:lpstr>Monotype Corsiva</vt:lpstr>
      <vt:lpstr>Tahoma</vt:lpstr>
      <vt:lpstr>Times New Roman</vt:lpstr>
      <vt:lpstr>Tw Cen MT</vt:lpstr>
      <vt:lpstr>Ukrainian?Izhitsa</vt:lpstr>
      <vt:lpstr>Wingdings</vt:lpstr>
      <vt:lpstr>Wingdings 2</vt:lpstr>
      <vt:lpstr>Обычная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Функциональность ограничена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Демонстрационно-бесплатная версия</dc:creator>
  <cp:lastModifiedBy>Sveta</cp:lastModifiedBy>
  <cp:revision>404</cp:revision>
  <dcterms:created xsi:type="dcterms:W3CDTF">2010-09-02T13:06:13Z</dcterms:created>
  <dcterms:modified xsi:type="dcterms:W3CDTF">2019-01-31T20:56:19Z</dcterms:modified>
</cp:coreProperties>
</file>