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415" r:id="rId1"/>
  </p:sldMasterIdLst>
  <p:notesMasterIdLst>
    <p:notesMasterId r:id="rId26"/>
  </p:notesMasterIdLst>
  <p:handoutMasterIdLst>
    <p:handoutMasterId r:id="rId27"/>
  </p:handoutMasterIdLst>
  <p:sldIdLst>
    <p:sldId id="419" r:id="rId2"/>
    <p:sldId id="416" r:id="rId3"/>
    <p:sldId id="366" r:id="rId4"/>
    <p:sldId id="298" r:id="rId5"/>
    <p:sldId id="387" r:id="rId6"/>
    <p:sldId id="392" r:id="rId7"/>
    <p:sldId id="359" r:id="rId8"/>
    <p:sldId id="312" r:id="rId9"/>
    <p:sldId id="313" r:id="rId10"/>
    <p:sldId id="256" r:id="rId11"/>
    <p:sldId id="257" r:id="rId12"/>
    <p:sldId id="355" r:id="rId13"/>
    <p:sldId id="261" r:id="rId14"/>
    <p:sldId id="405" r:id="rId15"/>
    <p:sldId id="362" r:id="rId16"/>
    <p:sldId id="340" r:id="rId17"/>
    <p:sldId id="363" r:id="rId18"/>
    <p:sldId id="415" r:id="rId19"/>
    <p:sldId id="375" r:id="rId20"/>
    <p:sldId id="406" r:id="rId21"/>
    <p:sldId id="369" r:id="rId22"/>
    <p:sldId id="386" r:id="rId23"/>
    <p:sldId id="410" r:id="rId24"/>
    <p:sldId id="409" r:id="rId25"/>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Verdana"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Verdana"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Verdana"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Verdana" pitchFamily="34" charset="0"/>
        <a:ea typeface="MS PGothic" pitchFamily="34" charset="-128"/>
        <a:cs typeface="+mn-cs"/>
      </a:defRPr>
    </a:lvl5pPr>
    <a:lvl6pPr marL="2286000" algn="l" defTabSz="914400" rtl="0" eaLnBrk="1" latinLnBrk="0" hangingPunct="1">
      <a:defRPr kern="1200">
        <a:solidFill>
          <a:schemeClr val="tx1"/>
        </a:solidFill>
        <a:latin typeface="Verdana" pitchFamily="34" charset="0"/>
        <a:ea typeface="MS PGothic" pitchFamily="34" charset="-128"/>
        <a:cs typeface="+mn-cs"/>
      </a:defRPr>
    </a:lvl6pPr>
    <a:lvl7pPr marL="2743200" algn="l" defTabSz="914400" rtl="0" eaLnBrk="1" latinLnBrk="0" hangingPunct="1">
      <a:defRPr kern="1200">
        <a:solidFill>
          <a:schemeClr val="tx1"/>
        </a:solidFill>
        <a:latin typeface="Verdana" pitchFamily="34" charset="0"/>
        <a:ea typeface="MS PGothic" pitchFamily="34" charset="-128"/>
        <a:cs typeface="+mn-cs"/>
      </a:defRPr>
    </a:lvl7pPr>
    <a:lvl8pPr marL="3200400" algn="l" defTabSz="914400" rtl="0" eaLnBrk="1" latinLnBrk="0" hangingPunct="1">
      <a:defRPr kern="1200">
        <a:solidFill>
          <a:schemeClr val="tx1"/>
        </a:solidFill>
        <a:latin typeface="Verdana" pitchFamily="34" charset="0"/>
        <a:ea typeface="MS PGothic" pitchFamily="34" charset="-128"/>
        <a:cs typeface="+mn-cs"/>
      </a:defRPr>
    </a:lvl8pPr>
    <a:lvl9pPr marL="3657600" algn="l" defTabSz="914400" rtl="0" eaLnBrk="1" latinLnBrk="0" hangingPunct="1">
      <a:defRPr kern="1200">
        <a:solidFill>
          <a:schemeClr val="tx1"/>
        </a:solidFill>
        <a:latin typeface="Verdana"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a:srgbClr val="B40000"/>
    <a:srgbClr val="00007A"/>
    <a:srgbClr val="0000FF"/>
    <a:srgbClr val="006600"/>
    <a:srgbClr val="0000A2"/>
    <a:srgbClr val="A50021"/>
    <a:srgbClr val="C47500"/>
    <a:srgbClr val="005DA2"/>
    <a:srgbClr val="005828"/>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6" autoAdjust="0"/>
    <p:restoredTop sz="99824" autoAdjust="0"/>
  </p:normalViewPr>
  <p:slideViewPr>
    <p:cSldViewPr>
      <p:cViewPr varScale="1">
        <p:scale>
          <a:sx n="70" d="100"/>
          <a:sy n="70" d="100"/>
        </p:scale>
        <p:origin x="-125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53" d="100"/>
          <a:sy n="53" d="100"/>
        </p:scale>
        <p:origin x="-1032" y="-90"/>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034087-A601-4F2E-9B80-FBAD8E0B9113}"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ru-RU"/>
        </a:p>
      </dgm:t>
    </dgm:pt>
    <dgm:pt modelId="{9587F563-9134-4F3F-B1A5-6A902D6CB004}">
      <dgm:prSet phldrT="[Текст]" custT="1"/>
      <dgm:spPr>
        <a:solidFill>
          <a:srgbClr val="EA8B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uk-UA" sz="2400" dirty="0" smtClean="0">
              <a:solidFill>
                <a:schemeClr val="tx1">
                  <a:lumMod val="95000"/>
                  <a:lumOff val="5000"/>
                </a:schemeClr>
              </a:solidFill>
            </a:rPr>
            <a:t>зручність</a:t>
          </a:r>
          <a:endParaRPr lang="ru-RU" sz="2400" dirty="0">
            <a:solidFill>
              <a:schemeClr val="tx1">
                <a:lumMod val="95000"/>
                <a:lumOff val="5000"/>
              </a:schemeClr>
            </a:solidFill>
          </a:endParaRPr>
        </a:p>
      </dgm:t>
    </dgm:pt>
    <dgm:pt modelId="{204ACBFA-C337-419E-AF5F-ED9679772E56}" type="parTrans" cxnId="{D05109FF-EBF7-4841-B2E6-DB66BBAD3993}">
      <dgm:prSet/>
      <dgm:spPr/>
      <dgm:t>
        <a:bodyPr/>
        <a:lstStyle/>
        <a:p>
          <a:endParaRPr lang="ru-RU"/>
        </a:p>
      </dgm:t>
    </dgm:pt>
    <dgm:pt modelId="{1BDAA0DB-CCA7-4028-9216-609D09AD536B}" type="sibTrans" cxnId="{D05109FF-EBF7-4841-B2E6-DB66BBAD3993}">
      <dgm:prSet/>
      <dgm:spPr/>
      <dgm:t>
        <a:bodyPr/>
        <a:lstStyle/>
        <a:p>
          <a:endParaRPr lang="ru-RU"/>
        </a:p>
      </dgm:t>
    </dgm:pt>
    <dgm:pt modelId="{892789E3-0AE4-4272-8B3B-D7DE070E23E0}">
      <dgm:prSet phldrT="[Текст]"/>
      <dgm:spPr>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uk-UA" dirty="0" smtClean="0">
              <a:solidFill>
                <a:schemeClr val="tx1">
                  <a:lumMod val="95000"/>
                  <a:lumOff val="5000"/>
                </a:schemeClr>
              </a:solidFill>
            </a:rPr>
            <a:t>точність</a:t>
          </a:r>
          <a:endParaRPr lang="ru-RU" dirty="0">
            <a:solidFill>
              <a:schemeClr val="tx1">
                <a:lumMod val="95000"/>
                <a:lumOff val="5000"/>
              </a:schemeClr>
            </a:solidFill>
          </a:endParaRPr>
        </a:p>
      </dgm:t>
    </dgm:pt>
    <dgm:pt modelId="{163C9B0B-BD3D-483D-9182-4D4953666EC5}" type="parTrans" cxnId="{AC6BF80C-4B16-4357-8E9E-F98114E6F656}">
      <dgm:prSet/>
      <dgm:spPr/>
      <dgm:t>
        <a:bodyPr/>
        <a:lstStyle/>
        <a:p>
          <a:endParaRPr lang="ru-RU"/>
        </a:p>
      </dgm:t>
    </dgm:pt>
    <dgm:pt modelId="{1E537FF2-76E0-42BC-A947-55DF05DE21CC}" type="sibTrans" cxnId="{AC6BF80C-4B16-4357-8E9E-F98114E6F656}">
      <dgm:prSet/>
      <dgm:spPr/>
      <dgm:t>
        <a:bodyPr/>
        <a:lstStyle/>
        <a:p>
          <a:endParaRPr lang="ru-RU"/>
        </a:p>
      </dgm:t>
    </dgm:pt>
    <dgm:pt modelId="{916CF338-5B26-48DA-A68C-6D08F045A3D1}">
      <dgm:prSet phldrT="[Текст]"/>
      <dgm:spPr>
        <a:solidFill>
          <a:srgbClr val="99CC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uk-UA" dirty="0" smtClean="0">
              <a:solidFill>
                <a:schemeClr val="tx1">
                  <a:lumMod val="95000"/>
                  <a:lumOff val="5000"/>
                </a:schemeClr>
              </a:solidFill>
            </a:rPr>
            <a:t>економічність</a:t>
          </a:r>
          <a:endParaRPr lang="ru-RU" dirty="0">
            <a:solidFill>
              <a:schemeClr val="tx1">
                <a:lumMod val="95000"/>
                <a:lumOff val="5000"/>
              </a:schemeClr>
            </a:solidFill>
          </a:endParaRPr>
        </a:p>
      </dgm:t>
    </dgm:pt>
    <dgm:pt modelId="{2C0A8FF9-9544-41AD-9215-93E8E521A3F8}" type="parTrans" cxnId="{B6F9F9DE-3264-4A14-A2C7-8CC618D1037E}">
      <dgm:prSet/>
      <dgm:spPr/>
      <dgm:t>
        <a:bodyPr/>
        <a:lstStyle/>
        <a:p>
          <a:endParaRPr lang="ru-RU"/>
        </a:p>
      </dgm:t>
    </dgm:pt>
    <dgm:pt modelId="{C8775AB7-00E8-4257-8625-48D2893256E8}" type="sibTrans" cxnId="{B6F9F9DE-3264-4A14-A2C7-8CC618D1037E}">
      <dgm:prSet/>
      <dgm:spPr/>
      <dgm:t>
        <a:bodyPr/>
        <a:lstStyle/>
        <a:p>
          <a:endParaRPr lang="ru-RU"/>
        </a:p>
      </dgm:t>
    </dgm:pt>
    <dgm:pt modelId="{FF2DCFD2-8A68-4EA4-BC01-04C0467D6F53}">
      <dgm:prSet phldrT="[Текст]"/>
      <dgm:spPr>
        <a:solidFill>
          <a:srgbClr val="9900C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uk-UA" dirty="0" smtClean="0">
              <a:solidFill>
                <a:schemeClr val="tx1">
                  <a:lumMod val="95000"/>
                  <a:lumOff val="5000"/>
                </a:schemeClr>
              </a:solidFill>
            </a:rPr>
            <a:t>стандартизація</a:t>
          </a:r>
          <a:endParaRPr lang="ru-RU" dirty="0">
            <a:solidFill>
              <a:schemeClr val="tx1">
                <a:lumMod val="95000"/>
                <a:lumOff val="5000"/>
              </a:schemeClr>
            </a:solidFill>
          </a:endParaRPr>
        </a:p>
      </dgm:t>
    </dgm:pt>
    <dgm:pt modelId="{A2B93346-A178-495D-B628-93B6CE405EDF}" type="parTrans" cxnId="{92C1783F-8641-419B-AC3B-E576853C8E7C}">
      <dgm:prSet/>
      <dgm:spPr/>
      <dgm:t>
        <a:bodyPr/>
        <a:lstStyle/>
        <a:p>
          <a:endParaRPr lang="ru-RU"/>
        </a:p>
      </dgm:t>
    </dgm:pt>
    <dgm:pt modelId="{AD430F17-76CF-4FA7-BF02-E68A393419FC}" type="sibTrans" cxnId="{92C1783F-8641-419B-AC3B-E576853C8E7C}">
      <dgm:prSet/>
      <dgm:spPr/>
      <dgm:t>
        <a:bodyPr/>
        <a:lstStyle/>
        <a:p>
          <a:endParaRPr lang="ru-RU"/>
        </a:p>
      </dgm:t>
    </dgm:pt>
    <dgm:pt modelId="{67C473DB-EFAE-4EA6-B3CA-AED4BC2358FD}">
      <dgm:prSet phldrT="[Текст]"/>
      <dgm:spPr>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uk-UA" dirty="0" smtClean="0">
              <a:solidFill>
                <a:schemeClr val="tx1">
                  <a:lumMod val="95000"/>
                  <a:lumOff val="5000"/>
                </a:schemeClr>
              </a:solidFill>
            </a:rPr>
            <a:t>значимість</a:t>
          </a:r>
          <a:endParaRPr lang="ru-RU" dirty="0">
            <a:solidFill>
              <a:schemeClr val="tx1">
                <a:lumMod val="95000"/>
                <a:lumOff val="5000"/>
              </a:schemeClr>
            </a:solidFill>
          </a:endParaRPr>
        </a:p>
      </dgm:t>
    </dgm:pt>
    <dgm:pt modelId="{4B6103BB-560B-4A44-9287-46388757A567}" type="parTrans" cxnId="{2BDBDBBA-3EF1-460F-90DC-67C7568AEC29}">
      <dgm:prSet/>
      <dgm:spPr/>
      <dgm:t>
        <a:bodyPr/>
        <a:lstStyle/>
        <a:p>
          <a:endParaRPr lang="ru-RU"/>
        </a:p>
      </dgm:t>
    </dgm:pt>
    <dgm:pt modelId="{0A5A98E9-258A-42BB-B764-976609960E45}" type="sibTrans" cxnId="{2BDBDBBA-3EF1-460F-90DC-67C7568AEC29}">
      <dgm:prSet/>
      <dgm:spPr/>
      <dgm:t>
        <a:bodyPr/>
        <a:lstStyle/>
        <a:p>
          <a:endParaRPr lang="ru-RU"/>
        </a:p>
      </dgm:t>
    </dgm:pt>
    <dgm:pt modelId="{9FEAF540-1284-4263-88FA-05B262E5DA3D}">
      <dgm:prSet phldrT="[Текст]" custT="1"/>
      <dgm:spPr>
        <a:solidFill>
          <a:srgbClr val="9900C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uk-UA" sz="2400" dirty="0" smtClean="0">
              <a:solidFill>
                <a:schemeClr val="tx1">
                  <a:lumMod val="95000"/>
                  <a:lumOff val="5000"/>
                </a:schemeClr>
              </a:solidFill>
            </a:rPr>
            <a:t>достовірність</a:t>
          </a:r>
          <a:endParaRPr lang="ru-RU" sz="2400" dirty="0">
            <a:solidFill>
              <a:schemeClr val="tx1">
                <a:lumMod val="95000"/>
                <a:lumOff val="5000"/>
              </a:schemeClr>
            </a:solidFill>
          </a:endParaRPr>
        </a:p>
      </dgm:t>
    </dgm:pt>
    <dgm:pt modelId="{F2D57451-19C4-4CFD-B3AD-FDCD49A1A5DE}" type="parTrans" cxnId="{587F552E-2F62-4C99-A584-88A9C870FD0B}">
      <dgm:prSet/>
      <dgm:spPr/>
      <dgm:t>
        <a:bodyPr/>
        <a:lstStyle/>
        <a:p>
          <a:endParaRPr lang="ru-RU"/>
        </a:p>
      </dgm:t>
    </dgm:pt>
    <dgm:pt modelId="{75D36ADE-710F-4ED2-8D6D-8BFC06E385D4}" type="sibTrans" cxnId="{587F552E-2F62-4C99-A584-88A9C870FD0B}">
      <dgm:prSet/>
      <dgm:spPr/>
      <dgm:t>
        <a:bodyPr/>
        <a:lstStyle/>
        <a:p>
          <a:endParaRPr lang="ru-RU"/>
        </a:p>
      </dgm:t>
    </dgm:pt>
    <dgm:pt modelId="{B7A30097-EF52-4E2D-91F4-887705F2918E}">
      <dgm:prSet phldrT="[Текст]"/>
      <dgm:spPr>
        <a:solidFill>
          <a:srgbClr val="99CC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uk-UA" dirty="0" smtClean="0">
              <a:solidFill>
                <a:schemeClr val="tx1">
                  <a:lumMod val="95000"/>
                  <a:lumOff val="5000"/>
                </a:schemeClr>
              </a:solidFill>
            </a:rPr>
            <a:t>достатність</a:t>
          </a:r>
          <a:endParaRPr lang="ru-RU" dirty="0">
            <a:solidFill>
              <a:schemeClr val="tx1">
                <a:lumMod val="95000"/>
                <a:lumOff val="5000"/>
              </a:schemeClr>
            </a:solidFill>
          </a:endParaRPr>
        </a:p>
      </dgm:t>
    </dgm:pt>
    <dgm:pt modelId="{CA86BCE7-3033-4DD8-A680-4091493253B6}" type="parTrans" cxnId="{BBDC0CBC-4187-4F6F-BF26-4A4D5ED513D4}">
      <dgm:prSet/>
      <dgm:spPr/>
      <dgm:t>
        <a:bodyPr/>
        <a:lstStyle/>
        <a:p>
          <a:endParaRPr lang="ru-RU"/>
        </a:p>
      </dgm:t>
    </dgm:pt>
    <dgm:pt modelId="{E300033B-B54B-4358-9CE1-E8BE94CF82FF}" type="sibTrans" cxnId="{BBDC0CBC-4187-4F6F-BF26-4A4D5ED513D4}">
      <dgm:prSet/>
      <dgm:spPr/>
      <dgm:t>
        <a:bodyPr/>
        <a:lstStyle/>
        <a:p>
          <a:endParaRPr lang="ru-RU"/>
        </a:p>
      </dgm:t>
    </dgm:pt>
    <dgm:pt modelId="{CDEC99E0-B21D-494F-9B3C-FEC30A02919F}">
      <dgm:prSet phldrT="[Текст]"/>
      <dgm:spPr>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uk-UA" dirty="0" smtClean="0">
              <a:solidFill>
                <a:schemeClr val="tx1">
                  <a:lumMod val="95000"/>
                  <a:lumOff val="5000"/>
                </a:schemeClr>
              </a:solidFill>
            </a:rPr>
            <a:t>представляти як представляє себе об’єкт</a:t>
          </a:r>
          <a:endParaRPr lang="ru-RU" dirty="0">
            <a:solidFill>
              <a:schemeClr val="tx1">
                <a:lumMod val="95000"/>
                <a:lumOff val="5000"/>
              </a:schemeClr>
            </a:solidFill>
          </a:endParaRPr>
        </a:p>
      </dgm:t>
    </dgm:pt>
    <dgm:pt modelId="{5FE5AF8C-2F3C-43AB-9723-50403439905B}" type="parTrans" cxnId="{CE05E2C7-9FBF-4E07-A3FD-3AF6C8EFBEAA}">
      <dgm:prSet/>
      <dgm:spPr/>
      <dgm:t>
        <a:bodyPr/>
        <a:lstStyle/>
        <a:p>
          <a:endParaRPr lang="ru-RU"/>
        </a:p>
      </dgm:t>
    </dgm:pt>
    <dgm:pt modelId="{67D59513-62EE-47F0-8454-3ADEC075CFCC}" type="sibTrans" cxnId="{CE05E2C7-9FBF-4E07-A3FD-3AF6C8EFBEAA}">
      <dgm:prSet/>
      <dgm:spPr/>
      <dgm:t>
        <a:bodyPr/>
        <a:lstStyle/>
        <a:p>
          <a:endParaRPr lang="ru-RU"/>
        </a:p>
      </dgm:t>
    </dgm:pt>
    <dgm:pt modelId="{0F5D05F4-5916-4F3A-A4CE-ED8C34FBD00B}">
      <dgm:prSet phldrT="[Текст]"/>
      <dgm:spPr>
        <a:solidFill>
          <a:srgbClr val="EA8B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uk-UA" dirty="0" smtClean="0">
              <a:solidFill>
                <a:schemeClr val="tx1">
                  <a:lumMod val="95000"/>
                  <a:lumOff val="5000"/>
                </a:schemeClr>
              </a:solidFill>
            </a:rPr>
            <a:t>інтеграція</a:t>
          </a:r>
          <a:endParaRPr lang="ru-RU" dirty="0">
            <a:solidFill>
              <a:schemeClr val="tx1">
                <a:lumMod val="95000"/>
                <a:lumOff val="5000"/>
              </a:schemeClr>
            </a:solidFill>
          </a:endParaRPr>
        </a:p>
      </dgm:t>
    </dgm:pt>
    <dgm:pt modelId="{7440CE9C-3675-4534-90C3-79B0BCBA1114}" type="parTrans" cxnId="{2DE0B9E8-EFCF-465F-8EB0-BCC34BD9BB46}">
      <dgm:prSet/>
      <dgm:spPr/>
      <dgm:t>
        <a:bodyPr/>
        <a:lstStyle/>
        <a:p>
          <a:endParaRPr lang="ru-RU"/>
        </a:p>
      </dgm:t>
    </dgm:pt>
    <dgm:pt modelId="{23225434-A994-488A-9BED-CFA19EB66540}" type="sibTrans" cxnId="{2DE0B9E8-EFCF-465F-8EB0-BCC34BD9BB46}">
      <dgm:prSet/>
      <dgm:spPr/>
      <dgm:t>
        <a:bodyPr/>
        <a:lstStyle/>
        <a:p>
          <a:endParaRPr lang="ru-RU"/>
        </a:p>
      </dgm:t>
    </dgm:pt>
    <dgm:pt modelId="{14F3078E-586E-4662-8DEB-B11FC068D9E1}" type="pres">
      <dgm:prSet presAssocID="{34034087-A601-4F2E-9B80-FBAD8E0B9113}" presName="Name0" presStyleCnt="0">
        <dgm:presLayoutVars>
          <dgm:dir/>
          <dgm:resizeHandles/>
        </dgm:presLayoutVars>
      </dgm:prSet>
      <dgm:spPr/>
      <dgm:t>
        <a:bodyPr/>
        <a:lstStyle/>
        <a:p>
          <a:endParaRPr lang="ru-RU"/>
        </a:p>
      </dgm:t>
    </dgm:pt>
    <dgm:pt modelId="{EBB37819-5AA6-4031-845B-93AB00DE0E0D}" type="pres">
      <dgm:prSet presAssocID="{9587F563-9134-4F3F-B1A5-6A902D6CB004}" presName="compNode" presStyleCnt="0"/>
      <dgm:spPr/>
    </dgm:pt>
    <dgm:pt modelId="{12F40E4E-BCAF-453A-9B79-63BC0B68D7D5}" type="pres">
      <dgm:prSet presAssocID="{9587F563-9134-4F3F-B1A5-6A902D6CB004}" presName="dummyConnPt" presStyleCnt="0"/>
      <dgm:spPr/>
    </dgm:pt>
    <dgm:pt modelId="{E0C151FE-D63C-412E-856F-4402ADA5D9B3}" type="pres">
      <dgm:prSet presAssocID="{9587F563-9134-4F3F-B1A5-6A902D6CB004}" presName="node" presStyleLbl="node1" presStyleIdx="0" presStyleCnt="9" custLinFactNeighborX="4395" custLinFactNeighborY="-552">
        <dgm:presLayoutVars>
          <dgm:bulletEnabled val="1"/>
        </dgm:presLayoutVars>
      </dgm:prSet>
      <dgm:spPr/>
      <dgm:t>
        <a:bodyPr/>
        <a:lstStyle/>
        <a:p>
          <a:endParaRPr lang="ru-RU"/>
        </a:p>
      </dgm:t>
    </dgm:pt>
    <dgm:pt modelId="{D4EC270F-DA54-4688-BB70-277E671DA5D7}" type="pres">
      <dgm:prSet presAssocID="{1BDAA0DB-CCA7-4028-9216-609D09AD536B}" presName="sibTrans" presStyleLbl="bgSibTrans2D1" presStyleIdx="0" presStyleCnt="8"/>
      <dgm:spPr/>
      <dgm:t>
        <a:bodyPr/>
        <a:lstStyle/>
        <a:p>
          <a:endParaRPr lang="ru-RU"/>
        </a:p>
      </dgm:t>
    </dgm:pt>
    <dgm:pt modelId="{C10E1834-C20B-4B2C-A641-90ECF5101E32}" type="pres">
      <dgm:prSet presAssocID="{892789E3-0AE4-4272-8B3B-D7DE070E23E0}" presName="compNode" presStyleCnt="0"/>
      <dgm:spPr/>
    </dgm:pt>
    <dgm:pt modelId="{73EFF137-5D78-4F80-9970-D25D8128BC4C}" type="pres">
      <dgm:prSet presAssocID="{892789E3-0AE4-4272-8B3B-D7DE070E23E0}" presName="dummyConnPt" presStyleCnt="0"/>
      <dgm:spPr/>
    </dgm:pt>
    <dgm:pt modelId="{C6048880-43A3-4AA3-9D4A-1A24C0D06E32}" type="pres">
      <dgm:prSet presAssocID="{892789E3-0AE4-4272-8B3B-D7DE070E23E0}" presName="node" presStyleLbl="node1" presStyleIdx="1" presStyleCnt="9" custLinFactNeighborX="-4764" custLinFactNeighborY="-3429">
        <dgm:presLayoutVars>
          <dgm:bulletEnabled val="1"/>
        </dgm:presLayoutVars>
      </dgm:prSet>
      <dgm:spPr/>
      <dgm:t>
        <a:bodyPr/>
        <a:lstStyle/>
        <a:p>
          <a:endParaRPr lang="ru-RU"/>
        </a:p>
      </dgm:t>
    </dgm:pt>
    <dgm:pt modelId="{D5270AAA-6823-483B-9FEA-A677BB7044CF}" type="pres">
      <dgm:prSet presAssocID="{1E537FF2-76E0-42BC-A947-55DF05DE21CC}" presName="sibTrans" presStyleLbl="bgSibTrans2D1" presStyleIdx="1" presStyleCnt="8"/>
      <dgm:spPr/>
      <dgm:t>
        <a:bodyPr/>
        <a:lstStyle/>
        <a:p>
          <a:endParaRPr lang="ru-RU"/>
        </a:p>
      </dgm:t>
    </dgm:pt>
    <dgm:pt modelId="{2965A51F-8CFE-4EEE-8A51-1625EAEDC2C2}" type="pres">
      <dgm:prSet presAssocID="{916CF338-5B26-48DA-A68C-6D08F045A3D1}" presName="compNode" presStyleCnt="0"/>
      <dgm:spPr/>
    </dgm:pt>
    <dgm:pt modelId="{F1C57563-A1F9-438C-AE56-86FECE5B22AF}" type="pres">
      <dgm:prSet presAssocID="{916CF338-5B26-48DA-A68C-6D08F045A3D1}" presName="dummyConnPt" presStyleCnt="0"/>
      <dgm:spPr/>
    </dgm:pt>
    <dgm:pt modelId="{10D5E6CE-8591-45C9-AF63-CA713D7DEC8C}" type="pres">
      <dgm:prSet presAssocID="{916CF338-5B26-48DA-A68C-6D08F045A3D1}" presName="node" presStyleLbl="node1" presStyleIdx="2" presStyleCnt="9">
        <dgm:presLayoutVars>
          <dgm:bulletEnabled val="1"/>
        </dgm:presLayoutVars>
      </dgm:prSet>
      <dgm:spPr/>
      <dgm:t>
        <a:bodyPr/>
        <a:lstStyle/>
        <a:p>
          <a:endParaRPr lang="ru-RU"/>
        </a:p>
      </dgm:t>
    </dgm:pt>
    <dgm:pt modelId="{4831D460-3E95-4916-B259-18EACE8C2F1C}" type="pres">
      <dgm:prSet presAssocID="{C8775AB7-00E8-4257-8625-48D2893256E8}" presName="sibTrans" presStyleLbl="bgSibTrans2D1" presStyleIdx="2" presStyleCnt="8"/>
      <dgm:spPr/>
      <dgm:t>
        <a:bodyPr/>
        <a:lstStyle/>
        <a:p>
          <a:endParaRPr lang="ru-RU"/>
        </a:p>
      </dgm:t>
    </dgm:pt>
    <dgm:pt modelId="{E6B0D856-6F7D-4118-AC3C-D1994DEA6A29}" type="pres">
      <dgm:prSet presAssocID="{FF2DCFD2-8A68-4EA4-BC01-04C0467D6F53}" presName="compNode" presStyleCnt="0"/>
      <dgm:spPr/>
    </dgm:pt>
    <dgm:pt modelId="{E2C6F28B-1515-48E5-9491-606AC89B30C5}" type="pres">
      <dgm:prSet presAssocID="{FF2DCFD2-8A68-4EA4-BC01-04C0467D6F53}" presName="dummyConnPt" presStyleCnt="0"/>
      <dgm:spPr/>
    </dgm:pt>
    <dgm:pt modelId="{ECAEB5F7-BAB5-404D-B15F-58BFA8A4D4A0}" type="pres">
      <dgm:prSet presAssocID="{FF2DCFD2-8A68-4EA4-BC01-04C0467D6F53}" presName="node" presStyleLbl="node1" presStyleIdx="3" presStyleCnt="9">
        <dgm:presLayoutVars>
          <dgm:bulletEnabled val="1"/>
        </dgm:presLayoutVars>
      </dgm:prSet>
      <dgm:spPr/>
      <dgm:t>
        <a:bodyPr/>
        <a:lstStyle/>
        <a:p>
          <a:endParaRPr lang="ru-RU"/>
        </a:p>
      </dgm:t>
    </dgm:pt>
    <dgm:pt modelId="{AF8801F2-0905-4237-AFA2-960FDC7C436F}" type="pres">
      <dgm:prSet presAssocID="{AD430F17-76CF-4FA7-BF02-E68A393419FC}" presName="sibTrans" presStyleLbl="bgSibTrans2D1" presStyleIdx="3" presStyleCnt="8"/>
      <dgm:spPr/>
      <dgm:t>
        <a:bodyPr/>
        <a:lstStyle/>
        <a:p>
          <a:endParaRPr lang="ru-RU"/>
        </a:p>
      </dgm:t>
    </dgm:pt>
    <dgm:pt modelId="{8B0B840C-DF62-4B9D-9854-D99C575C57BD}" type="pres">
      <dgm:prSet presAssocID="{67C473DB-EFAE-4EA6-B3CA-AED4BC2358FD}" presName="compNode" presStyleCnt="0"/>
      <dgm:spPr/>
    </dgm:pt>
    <dgm:pt modelId="{D5503AB0-54D2-4F6B-8D7C-93A87A9F8F88}" type="pres">
      <dgm:prSet presAssocID="{67C473DB-EFAE-4EA6-B3CA-AED4BC2358FD}" presName="dummyConnPt" presStyleCnt="0"/>
      <dgm:spPr/>
    </dgm:pt>
    <dgm:pt modelId="{EC2E96BC-865C-491D-8427-B0B8436D5E3F}" type="pres">
      <dgm:prSet presAssocID="{67C473DB-EFAE-4EA6-B3CA-AED4BC2358FD}" presName="node" presStyleLbl="node1" presStyleIdx="4" presStyleCnt="9">
        <dgm:presLayoutVars>
          <dgm:bulletEnabled val="1"/>
        </dgm:presLayoutVars>
      </dgm:prSet>
      <dgm:spPr/>
      <dgm:t>
        <a:bodyPr/>
        <a:lstStyle/>
        <a:p>
          <a:endParaRPr lang="ru-RU"/>
        </a:p>
      </dgm:t>
    </dgm:pt>
    <dgm:pt modelId="{9A8FB4FC-D822-44B2-BD92-613EE7A6D665}" type="pres">
      <dgm:prSet presAssocID="{0A5A98E9-258A-42BB-B764-976609960E45}" presName="sibTrans" presStyleLbl="bgSibTrans2D1" presStyleIdx="4" presStyleCnt="8"/>
      <dgm:spPr/>
      <dgm:t>
        <a:bodyPr/>
        <a:lstStyle/>
        <a:p>
          <a:endParaRPr lang="ru-RU"/>
        </a:p>
      </dgm:t>
    </dgm:pt>
    <dgm:pt modelId="{7FAF4985-C89A-45E5-9620-FD7DD569EFBE}" type="pres">
      <dgm:prSet presAssocID="{9FEAF540-1284-4263-88FA-05B262E5DA3D}" presName="compNode" presStyleCnt="0"/>
      <dgm:spPr/>
    </dgm:pt>
    <dgm:pt modelId="{759ECB2D-F764-4272-B142-420DD36453A2}" type="pres">
      <dgm:prSet presAssocID="{9FEAF540-1284-4263-88FA-05B262E5DA3D}" presName="dummyConnPt" presStyleCnt="0"/>
      <dgm:spPr/>
    </dgm:pt>
    <dgm:pt modelId="{594F6EF4-8BF8-47DC-9611-717E6CDB51F3}" type="pres">
      <dgm:prSet presAssocID="{9FEAF540-1284-4263-88FA-05B262E5DA3D}" presName="node" presStyleLbl="node1" presStyleIdx="5" presStyleCnt="9">
        <dgm:presLayoutVars>
          <dgm:bulletEnabled val="1"/>
        </dgm:presLayoutVars>
      </dgm:prSet>
      <dgm:spPr/>
      <dgm:t>
        <a:bodyPr/>
        <a:lstStyle/>
        <a:p>
          <a:endParaRPr lang="ru-RU"/>
        </a:p>
      </dgm:t>
    </dgm:pt>
    <dgm:pt modelId="{4CC01DA1-8874-4A33-B10D-107C644853EE}" type="pres">
      <dgm:prSet presAssocID="{75D36ADE-710F-4ED2-8D6D-8BFC06E385D4}" presName="sibTrans" presStyleLbl="bgSibTrans2D1" presStyleIdx="5" presStyleCnt="8"/>
      <dgm:spPr/>
      <dgm:t>
        <a:bodyPr/>
        <a:lstStyle/>
        <a:p>
          <a:endParaRPr lang="ru-RU"/>
        </a:p>
      </dgm:t>
    </dgm:pt>
    <dgm:pt modelId="{FCA48DA3-7593-4D6A-AA5B-946460F8E2A0}" type="pres">
      <dgm:prSet presAssocID="{B7A30097-EF52-4E2D-91F4-887705F2918E}" presName="compNode" presStyleCnt="0"/>
      <dgm:spPr/>
    </dgm:pt>
    <dgm:pt modelId="{F091B948-B421-45A7-8FFF-5FAF1F19EFE0}" type="pres">
      <dgm:prSet presAssocID="{B7A30097-EF52-4E2D-91F4-887705F2918E}" presName="dummyConnPt" presStyleCnt="0"/>
      <dgm:spPr/>
    </dgm:pt>
    <dgm:pt modelId="{DEF30B0A-9685-45CF-9966-C60CFE73DDF4}" type="pres">
      <dgm:prSet presAssocID="{B7A30097-EF52-4E2D-91F4-887705F2918E}" presName="node" presStyleLbl="node1" presStyleIdx="6" presStyleCnt="9" custLinFactNeighborX="-567" custLinFactNeighborY="-552">
        <dgm:presLayoutVars>
          <dgm:bulletEnabled val="1"/>
        </dgm:presLayoutVars>
      </dgm:prSet>
      <dgm:spPr/>
      <dgm:t>
        <a:bodyPr/>
        <a:lstStyle/>
        <a:p>
          <a:endParaRPr lang="ru-RU"/>
        </a:p>
      </dgm:t>
    </dgm:pt>
    <dgm:pt modelId="{E621921B-4E84-4A7C-8562-D05ED32215B8}" type="pres">
      <dgm:prSet presAssocID="{E300033B-B54B-4358-9CE1-E8BE94CF82FF}" presName="sibTrans" presStyleLbl="bgSibTrans2D1" presStyleIdx="6" presStyleCnt="8"/>
      <dgm:spPr/>
      <dgm:t>
        <a:bodyPr/>
        <a:lstStyle/>
        <a:p>
          <a:endParaRPr lang="ru-RU"/>
        </a:p>
      </dgm:t>
    </dgm:pt>
    <dgm:pt modelId="{4AA02061-B6E5-4021-BC1C-49E93A3F99D4}" type="pres">
      <dgm:prSet presAssocID="{CDEC99E0-B21D-494F-9B3C-FEC30A02919F}" presName="compNode" presStyleCnt="0"/>
      <dgm:spPr/>
    </dgm:pt>
    <dgm:pt modelId="{E378209C-4FCF-4141-9E50-D18AC2DC1950}" type="pres">
      <dgm:prSet presAssocID="{CDEC99E0-B21D-494F-9B3C-FEC30A02919F}" presName="dummyConnPt" presStyleCnt="0"/>
      <dgm:spPr/>
    </dgm:pt>
    <dgm:pt modelId="{7563734C-FFEE-42E9-BC1A-D12B599D3C62}" type="pres">
      <dgm:prSet presAssocID="{CDEC99E0-B21D-494F-9B3C-FEC30A02919F}" presName="node" presStyleLbl="node1" presStyleIdx="7" presStyleCnt="9">
        <dgm:presLayoutVars>
          <dgm:bulletEnabled val="1"/>
        </dgm:presLayoutVars>
      </dgm:prSet>
      <dgm:spPr/>
      <dgm:t>
        <a:bodyPr/>
        <a:lstStyle/>
        <a:p>
          <a:endParaRPr lang="ru-RU"/>
        </a:p>
      </dgm:t>
    </dgm:pt>
    <dgm:pt modelId="{CF71D1F8-6D7F-4182-AD0A-21B2069AAA05}" type="pres">
      <dgm:prSet presAssocID="{67D59513-62EE-47F0-8454-3ADEC075CFCC}" presName="sibTrans" presStyleLbl="bgSibTrans2D1" presStyleIdx="7" presStyleCnt="8"/>
      <dgm:spPr/>
      <dgm:t>
        <a:bodyPr/>
        <a:lstStyle/>
        <a:p>
          <a:endParaRPr lang="ru-RU"/>
        </a:p>
      </dgm:t>
    </dgm:pt>
    <dgm:pt modelId="{3466D4B7-A4E9-4248-9469-564E52FF5260}" type="pres">
      <dgm:prSet presAssocID="{0F5D05F4-5916-4F3A-A4CE-ED8C34FBD00B}" presName="compNode" presStyleCnt="0"/>
      <dgm:spPr/>
    </dgm:pt>
    <dgm:pt modelId="{907DAD09-A36C-4E6B-B503-35706423D939}" type="pres">
      <dgm:prSet presAssocID="{0F5D05F4-5916-4F3A-A4CE-ED8C34FBD00B}" presName="dummyConnPt" presStyleCnt="0"/>
      <dgm:spPr/>
    </dgm:pt>
    <dgm:pt modelId="{8FB5DCC3-85C1-43C4-B331-9F0DF73B1A8D}" type="pres">
      <dgm:prSet presAssocID="{0F5D05F4-5916-4F3A-A4CE-ED8C34FBD00B}" presName="node" presStyleLbl="node1" presStyleIdx="8" presStyleCnt="9" custLinFactNeighborX="-5147" custLinFactNeighborY="1327">
        <dgm:presLayoutVars>
          <dgm:bulletEnabled val="1"/>
        </dgm:presLayoutVars>
      </dgm:prSet>
      <dgm:spPr/>
      <dgm:t>
        <a:bodyPr/>
        <a:lstStyle/>
        <a:p>
          <a:endParaRPr lang="ru-RU"/>
        </a:p>
      </dgm:t>
    </dgm:pt>
  </dgm:ptLst>
  <dgm:cxnLst>
    <dgm:cxn modelId="{A571C60E-6AD5-4347-A2E8-2F93635F006C}" type="presOf" srcId="{916CF338-5B26-48DA-A68C-6D08F045A3D1}" destId="{10D5E6CE-8591-45C9-AF63-CA713D7DEC8C}" srcOrd="0" destOrd="0" presId="urn:microsoft.com/office/officeart/2005/8/layout/bProcess4"/>
    <dgm:cxn modelId="{CE05E2C7-9FBF-4E07-A3FD-3AF6C8EFBEAA}" srcId="{34034087-A601-4F2E-9B80-FBAD8E0B9113}" destId="{CDEC99E0-B21D-494F-9B3C-FEC30A02919F}" srcOrd="7" destOrd="0" parTransId="{5FE5AF8C-2F3C-43AB-9723-50403439905B}" sibTransId="{67D59513-62EE-47F0-8454-3ADEC075CFCC}"/>
    <dgm:cxn modelId="{B6F9F9DE-3264-4A14-A2C7-8CC618D1037E}" srcId="{34034087-A601-4F2E-9B80-FBAD8E0B9113}" destId="{916CF338-5B26-48DA-A68C-6D08F045A3D1}" srcOrd="2" destOrd="0" parTransId="{2C0A8FF9-9544-41AD-9215-93E8E521A3F8}" sibTransId="{C8775AB7-00E8-4257-8625-48D2893256E8}"/>
    <dgm:cxn modelId="{D6EEC276-4965-4E5B-A5F0-A14C8501D95F}" type="presOf" srcId="{67C473DB-EFAE-4EA6-B3CA-AED4BC2358FD}" destId="{EC2E96BC-865C-491D-8427-B0B8436D5E3F}" srcOrd="0" destOrd="0" presId="urn:microsoft.com/office/officeart/2005/8/layout/bProcess4"/>
    <dgm:cxn modelId="{BBDC0CBC-4187-4F6F-BF26-4A4D5ED513D4}" srcId="{34034087-A601-4F2E-9B80-FBAD8E0B9113}" destId="{B7A30097-EF52-4E2D-91F4-887705F2918E}" srcOrd="6" destOrd="0" parTransId="{CA86BCE7-3033-4DD8-A680-4091493253B6}" sibTransId="{E300033B-B54B-4358-9CE1-E8BE94CF82FF}"/>
    <dgm:cxn modelId="{92C1783F-8641-419B-AC3B-E576853C8E7C}" srcId="{34034087-A601-4F2E-9B80-FBAD8E0B9113}" destId="{FF2DCFD2-8A68-4EA4-BC01-04C0467D6F53}" srcOrd="3" destOrd="0" parTransId="{A2B93346-A178-495D-B628-93B6CE405EDF}" sibTransId="{AD430F17-76CF-4FA7-BF02-E68A393419FC}"/>
    <dgm:cxn modelId="{587F552E-2F62-4C99-A584-88A9C870FD0B}" srcId="{34034087-A601-4F2E-9B80-FBAD8E0B9113}" destId="{9FEAF540-1284-4263-88FA-05B262E5DA3D}" srcOrd="5" destOrd="0" parTransId="{F2D57451-19C4-4CFD-B3AD-FDCD49A1A5DE}" sibTransId="{75D36ADE-710F-4ED2-8D6D-8BFC06E385D4}"/>
    <dgm:cxn modelId="{75CCEC6E-F27D-4CCC-9A14-FB0A415A60B0}" type="presOf" srcId="{9FEAF540-1284-4263-88FA-05B262E5DA3D}" destId="{594F6EF4-8BF8-47DC-9611-717E6CDB51F3}" srcOrd="0" destOrd="0" presId="urn:microsoft.com/office/officeart/2005/8/layout/bProcess4"/>
    <dgm:cxn modelId="{26197E75-CF2D-453A-A280-A3439EEADBC4}" type="presOf" srcId="{0F5D05F4-5916-4F3A-A4CE-ED8C34FBD00B}" destId="{8FB5DCC3-85C1-43C4-B331-9F0DF73B1A8D}" srcOrd="0" destOrd="0" presId="urn:microsoft.com/office/officeart/2005/8/layout/bProcess4"/>
    <dgm:cxn modelId="{05B3CCEC-1E0D-414B-95FE-F6CE6468C947}" type="presOf" srcId="{FF2DCFD2-8A68-4EA4-BC01-04C0467D6F53}" destId="{ECAEB5F7-BAB5-404D-B15F-58BFA8A4D4A0}" srcOrd="0" destOrd="0" presId="urn:microsoft.com/office/officeart/2005/8/layout/bProcess4"/>
    <dgm:cxn modelId="{72C89591-0C49-45C2-8BAA-42A427444B68}" type="presOf" srcId="{1E537FF2-76E0-42BC-A947-55DF05DE21CC}" destId="{D5270AAA-6823-483B-9FEA-A677BB7044CF}" srcOrd="0" destOrd="0" presId="urn:microsoft.com/office/officeart/2005/8/layout/bProcess4"/>
    <dgm:cxn modelId="{2BDBDBBA-3EF1-460F-90DC-67C7568AEC29}" srcId="{34034087-A601-4F2E-9B80-FBAD8E0B9113}" destId="{67C473DB-EFAE-4EA6-B3CA-AED4BC2358FD}" srcOrd="4" destOrd="0" parTransId="{4B6103BB-560B-4A44-9287-46388757A567}" sibTransId="{0A5A98E9-258A-42BB-B764-976609960E45}"/>
    <dgm:cxn modelId="{821B29AB-4B7D-4840-82B3-FA7C83B45C71}" type="presOf" srcId="{E300033B-B54B-4358-9CE1-E8BE94CF82FF}" destId="{E621921B-4E84-4A7C-8562-D05ED32215B8}" srcOrd="0" destOrd="0" presId="urn:microsoft.com/office/officeart/2005/8/layout/bProcess4"/>
    <dgm:cxn modelId="{D05109FF-EBF7-4841-B2E6-DB66BBAD3993}" srcId="{34034087-A601-4F2E-9B80-FBAD8E0B9113}" destId="{9587F563-9134-4F3F-B1A5-6A902D6CB004}" srcOrd="0" destOrd="0" parTransId="{204ACBFA-C337-419E-AF5F-ED9679772E56}" sibTransId="{1BDAA0DB-CCA7-4028-9216-609D09AD536B}"/>
    <dgm:cxn modelId="{B8E6F481-BA07-438E-BFE4-094B64680E55}" type="presOf" srcId="{75D36ADE-710F-4ED2-8D6D-8BFC06E385D4}" destId="{4CC01DA1-8874-4A33-B10D-107C644853EE}" srcOrd="0" destOrd="0" presId="urn:microsoft.com/office/officeart/2005/8/layout/bProcess4"/>
    <dgm:cxn modelId="{1382203F-C288-4D2C-A9E3-D9DF68414B6C}" type="presOf" srcId="{9587F563-9134-4F3F-B1A5-6A902D6CB004}" destId="{E0C151FE-D63C-412E-856F-4402ADA5D9B3}" srcOrd="0" destOrd="0" presId="urn:microsoft.com/office/officeart/2005/8/layout/bProcess4"/>
    <dgm:cxn modelId="{A0A20026-DF74-4B7D-9C77-377266158A32}" type="presOf" srcId="{67D59513-62EE-47F0-8454-3ADEC075CFCC}" destId="{CF71D1F8-6D7F-4182-AD0A-21B2069AAA05}" srcOrd="0" destOrd="0" presId="urn:microsoft.com/office/officeart/2005/8/layout/bProcess4"/>
    <dgm:cxn modelId="{C12764DC-B30D-48C8-8FBF-F4054857EAD8}" type="presOf" srcId="{0A5A98E9-258A-42BB-B764-976609960E45}" destId="{9A8FB4FC-D822-44B2-BD92-613EE7A6D665}" srcOrd="0" destOrd="0" presId="urn:microsoft.com/office/officeart/2005/8/layout/bProcess4"/>
    <dgm:cxn modelId="{21F338C3-BB96-4E5C-A73A-65D0D909FCE9}" type="presOf" srcId="{1BDAA0DB-CCA7-4028-9216-609D09AD536B}" destId="{D4EC270F-DA54-4688-BB70-277E671DA5D7}" srcOrd="0" destOrd="0" presId="urn:microsoft.com/office/officeart/2005/8/layout/bProcess4"/>
    <dgm:cxn modelId="{41DCF9BA-4AE8-40BF-9830-A06C4D2EE02E}" type="presOf" srcId="{CDEC99E0-B21D-494F-9B3C-FEC30A02919F}" destId="{7563734C-FFEE-42E9-BC1A-D12B599D3C62}" srcOrd="0" destOrd="0" presId="urn:microsoft.com/office/officeart/2005/8/layout/bProcess4"/>
    <dgm:cxn modelId="{7290F679-7D70-4061-8EA6-4B896F49C1D4}" type="presOf" srcId="{AD430F17-76CF-4FA7-BF02-E68A393419FC}" destId="{AF8801F2-0905-4237-AFA2-960FDC7C436F}" srcOrd="0" destOrd="0" presId="urn:microsoft.com/office/officeart/2005/8/layout/bProcess4"/>
    <dgm:cxn modelId="{2DE0B9E8-EFCF-465F-8EB0-BCC34BD9BB46}" srcId="{34034087-A601-4F2E-9B80-FBAD8E0B9113}" destId="{0F5D05F4-5916-4F3A-A4CE-ED8C34FBD00B}" srcOrd="8" destOrd="0" parTransId="{7440CE9C-3675-4534-90C3-79B0BCBA1114}" sibTransId="{23225434-A994-488A-9BED-CFA19EB66540}"/>
    <dgm:cxn modelId="{E18F235E-7AC9-4906-8E1C-D6B74B172C05}" type="presOf" srcId="{34034087-A601-4F2E-9B80-FBAD8E0B9113}" destId="{14F3078E-586E-4662-8DEB-B11FC068D9E1}" srcOrd="0" destOrd="0" presId="urn:microsoft.com/office/officeart/2005/8/layout/bProcess4"/>
    <dgm:cxn modelId="{C06391A2-8EBD-4254-9585-3B000A0F5D71}" type="presOf" srcId="{C8775AB7-00E8-4257-8625-48D2893256E8}" destId="{4831D460-3E95-4916-B259-18EACE8C2F1C}" srcOrd="0" destOrd="0" presId="urn:microsoft.com/office/officeart/2005/8/layout/bProcess4"/>
    <dgm:cxn modelId="{351C2268-D499-4AD8-9C6E-7B5B45251A49}" type="presOf" srcId="{892789E3-0AE4-4272-8B3B-D7DE070E23E0}" destId="{C6048880-43A3-4AA3-9D4A-1A24C0D06E32}" srcOrd="0" destOrd="0" presId="urn:microsoft.com/office/officeart/2005/8/layout/bProcess4"/>
    <dgm:cxn modelId="{E67EC08C-B4E4-406A-87C9-6F25BA5387C6}" type="presOf" srcId="{B7A30097-EF52-4E2D-91F4-887705F2918E}" destId="{DEF30B0A-9685-45CF-9966-C60CFE73DDF4}" srcOrd="0" destOrd="0" presId="urn:microsoft.com/office/officeart/2005/8/layout/bProcess4"/>
    <dgm:cxn modelId="{AC6BF80C-4B16-4357-8E9E-F98114E6F656}" srcId="{34034087-A601-4F2E-9B80-FBAD8E0B9113}" destId="{892789E3-0AE4-4272-8B3B-D7DE070E23E0}" srcOrd="1" destOrd="0" parTransId="{163C9B0B-BD3D-483D-9182-4D4953666EC5}" sibTransId="{1E537FF2-76E0-42BC-A947-55DF05DE21CC}"/>
    <dgm:cxn modelId="{997B0E68-34E5-467F-8D36-6AC64D7B598A}" type="presParOf" srcId="{14F3078E-586E-4662-8DEB-B11FC068D9E1}" destId="{EBB37819-5AA6-4031-845B-93AB00DE0E0D}" srcOrd="0" destOrd="0" presId="urn:microsoft.com/office/officeart/2005/8/layout/bProcess4"/>
    <dgm:cxn modelId="{EA37C634-A756-4E94-AE62-44462E2C0275}" type="presParOf" srcId="{EBB37819-5AA6-4031-845B-93AB00DE0E0D}" destId="{12F40E4E-BCAF-453A-9B79-63BC0B68D7D5}" srcOrd="0" destOrd="0" presId="urn:microsoft.com/office/officeart/2005/8/layout/bProcess4"/>
    <dgm:cxn modelId="{DBA2F6BA-71D6-4E1E-B3C8-394B91C738D3}" type="presParOf" srcId="{EBB37819-5AA6-4031-845B-93AB00DE0E0D}" destId="{E0C151FE-D63C-412E-856F-4402ADA5D9B3}" srcOrd="1" destOrd="0" presId="urn:microsoft.com/office/officeart/2005/8/layout/bProcess4"/>
    <dgm:cxn modelId="{3621151E-B5CF-43E5-B099-5A73D4D96DC5}" type="presParOf" srcId="{14F3078E-586E-4662-8DEB-B11FC068D9E1}" destId="{D4EC270F-DA54-4688-BB70-277E671DA5D7}" srcOrd="1" destOrd="0" presId="urn:microsoft.com/office/officeart/2005/8/layout/bProcess4"/>
    <dgm:cxn modelId="{5CA64987-E887-4792-BB3A-EFB7D36BD409}" type="presParOf" srcId="{14F3078E-586E-4662-8DEB-B11FC068D9E1}" destId="{C10E1834-C20B-4B2C-A641-90ECF5101E32}" srcOrd="2" destOrd="0" presId="urn:microsoft.com/office/officeart/2005/8/layout/bProcess4"/>
    <dgm:cxn modelId="{127FAEA3-D9CE-4E84-ABBB-35A3A7366849}" type="presParOf" srcId="{C10E1834-C20B-4B2C-A641-90ECF5101E32}" destId="{73EFF137-5D78-4F80-9970-D25D8128BC4C}" srcOrd="0" destOrd="0" presId="urn:microsoft.com/office/officeart/2005/8/layout/bProcess4"/>
    <dgm:cxn modelId="{DF32818E-CC12-4AF4-8762-5DB6697188FF}" type="presParOf" srcId="{C10E1834-C20B-4B2C-A641-90ECF5101E32}" destId="{C6048880-43A3-4AA3-9D4A-1A24C0D06E32}" srcOrd="1" destOrd="0" presId="urn:microsoft.com/office/officeart/2005/8/layout/bProcess4"/>
    <dgm:cxn modelId="{93A1F0B2-47ED-4E4E-94D6-7DB4EF440E49}" type="presParOf" srcId="{14F3078E-586E-4662-8DEB-B11FC068D9E1}" destId="{D5270AAA-6823-483B-9FEA-A677BB7044CF}" srcOrd="3" destOrd="0" presId="urn:microsoft.com/office/officeart/2005/8/layout/bProcess4"/>
    <dgm:cxn modelId="{4E8AF653-285F-4FAE-B1F7-E862E6A43BFD}" type="presParOf" srcId="{14F3078E-586E-4662-8DEB-B11FC068D9E1}" destId="{2965A51F-8CFE-4EEE-8A51-1625EAEDC2C2}" srcOrd="4" destOrd="0" presId="urn:microsoft.com/office/officeart/2005/8/layout/bProcess4"/>
    <dgm:cxn modelId="{7593806D-2EEF-4F95-89D4-CB8DA041B577}" type="presParOf" srcId="{2965A51F-8CFE-4EEE-8A51-1625EAEDC2C2}" destId="{F1C57563-A1F9-438C-AE56-86FECE5B22AF}" srcOrd="0" destOrd="0" presId="urn:microsoft.com/office/officeart/2005/8/layout/bProcess4"/>
    <dgm:cxn modelId="{A0D4834B-D0DA-4DC2-852D-A2CAE94DB383}" type="presParOf" srcId="{2965A51F-8CFE-4EEE-8A51-1625EAEDC2C2}" destId="{10D5E6CE-8591-45C9-AF63-CA713D7DEC8C}" srcOrd="1" destOrd="0" presId="urn:microsoft.com/office/officeart/2005/8/layout/bProcess4"/>
    <dgm:cxn modelId="{F1CE8E1A-58BC-4EEF-8ED4-221B2FFEC372}" type="presParOf" srcId="{14F3078E-586E-4662-8DEB-B11FC068D9E1}" destId="{4831D460-3E95-4916-B259-18EACE8C2F1C}" srcOrd="5" destOrd="0" presId="urn:microsoft.com/office/officeart/2005/8/layout/bProcess4"/>
    <dgm:cxn modelId="{56B2BB3A-9A3E-44D1-A7C3-F9121E80C8BF}" type="presParOf" srcId="{14F3078E-586E-4662-8DEB-B11FC068D9E1}" destId="{E6B0D856-6F7D-4118-AC3C-D1994DEA6A29}" srcOrd="6" destOrd="0" presId="urn:microsoft.com/office/officeart/2005/8/layout/bProcess4"/>
    <dgm:cxn modelId="{58E35182-FA5E-4AB6-9FFA-300E2CC0D690}" type="presParOf" srcId="{E6B0D856-6F7D-4118-AC3C-D1994DEA6A29}" destId="{E2C6F28B-1515-48E5-9491-606AC89B30C5}" srcOrd="0" destOrd="0" presId="urn:microsoft.com/office/officeart/2005/8/layout/bProcess4"/>
    <dgm:cxn modelId="{67504616-52F8-409C-A7D6-69B53E8235BC}" type="presParOf" srcId="{E6B0D856-6F7D-4118-AC3C-D1994DEA6A29}" destId="{ECAEB5F7-BAB5-404D-B15F-58BFA8A4D4A0}" srcOrd="1" destOrd="0" presId="urn:microsoft.com/office/officeart/2005/8/layout/bProcess4"/>
    <dgm:cxn modelId="{DA14F815-536D-4AA2-85C0-F68B6D0239E9}" type="presParOf" srcId="{14F3078E-586E-4662-8DEB-B11FC068D9E1}" destId="{AF8801F2-0905-4237-AFA2-960FDC7C436F}" srcOrd="7" destOrd="0" presId="urn:microsoft.com/office/officeart/2005/8/layout/bProcess4"/>
    <dgm:cxn modelId="{A2A00163-B301-4F2F-A72D-BD3B9A3454C4}" type="presParOf" srcId="{14F3078E-586E-4662-8DEB-B11FC068D9E1}" destId="{8B0B840C-DF62-4B9D-9854-D99C575C57BD}" srcOrd="8" destOrd="0" presId="urn:microsoft.com/office/officeart/2005/8/layout/bProcess4"/>
    <dgm:cxn modelId="{0E39D203-ABBD-413C-9F40-C27E35000E78}" type="presParOf" srcId="{8B0B840C-DF62-4B9D-9854-D99C575C57BD}" destId="{D5503AB0-54D2-4F6B-8D7C-93A87A9F8F88}" srcOrd="0" destOrd="0" presId="urn:microsoft.com/office/officeart/2005/8/layout/bProcess4"/>
    <dgm:cxn modelId="{D2632095-2BBB-4692-A93E-9074E3224B60}" type="presParOf" srcId="{8B0B840C-DF62-4B9D-9854-D99C575C57BD}" destId="{EC2E96BC-865C-491D-8427-B0B8436D5E3F}" srcOrd="1" destOrd="0" presId="urn:microsoft.com/office/officeart/2005/8/layout/bProcess4"/>
    <dgm:cxn modelId="{21B3371B-1636-46DD-8678-C71D078E8DDB}" type="presParOf" srcId="{14F3078E-586E-4662-8DEB-B11FC068D9E1}" destId="{9A8FB4FC-D822-44B2-BD92-613EE7A6D665}" srcOrd="9" destOrd="0" presId="urn:microsoft.com/office/officeart/2005/8/layout/bProcess4"/>
    <dgm:cxn modelId="{FB6DB238-BBE5-4122-82C3-74E64E7B70E9}" type="presParOf" srcId="{14F3078E-586E-4662-8DEB-B11FC068D9E1}" destId="{7FAF4985-C89A-45E5-9620-FD7DD569EFBE}" srcOrd="10" destOrd="0" presId="urn:microsoft.com/office/officeart/2005/8/layout/bProcess4"/>
    <dgm:cxn modelId="{BCD57B9E-C907-407D-BBB5-88E9B8C644A0}" type="presParOf" srcId="{7FAF4985-C89A-45E5-9620-FD7DD569EFBE}" destId="{759ECB2D-F764-4272-B142-420DD36453A2}" srcOrd="0" destOrd="0" presId="urn:microsoft.com/office/officeart/2005/8/layout/bProcess4"/>
    <dgm:cxn modelId="{E7E8CDA8-4AF4-425A-A310-2475D5C299B2}" type="presParOf" srcId="{7FAF4985-C89A-45E5-9620-FD7DD569EFBE}" destId="{594F6EF4-8BF8-47DC-9611-717E6CDB51F3}" srcOrd="1" destOrd="0" presId="urn:microsoft.com/office/officeart/2005/8/layout/bProcess4"/>
    <dgm:cxn modelId="{AF393E05-5D27-4511-9FAE-CCB03DE22572}" type="presParOf" srcId="{14F3078E-586E-4662-8DEB-B11FC068D9E1}" destId="{4CC01DA1-8874-4A33-B10D-107C644853EE}" srcOrd="11" destOrd="0" presId="urn:microsoft.com/office/officeart/2005/8/layout/bProcess4"/>
    <dgm:cxn modelId="{F3B4B713-DE1E-4432-AB1B-084DD06FF997}" type="presParOf" srcId="{14F3078E-586E-4662-8DEB-B11FC068D9E1}" destId="{FCA48DA3-7593-4D6A-AA5B-946460F8E2A0}" srcOrd="12" destOrd="0" presId="urn:microsoft.com/office/officeart/2005/8/layout/bProcess4"/>
    <dgm:cxn modelId="{B0B9EB74-441A-4F99-AA4A-F1051C2F53DD}" type="presParOf" srcId="{FCA48DA3-7593-4D6A-AA5B-946460F8E2A0}" destId="{F091B948-B421-45A7-8FFF-5FAF1F19EFE0}" srcOrd="0" destOrd="0" presId="urn:microsoft.com/office/officeart/2005/8/layout/bProcess4"/>
    <dgm:cxn modelId="{DDE13234-919D-4AEA-8290-F726DFB257E0}" type="presParOf" srcId="{FCA48DA3-7593-4D6A-AA5B-946460F8E2A0}" destId="{DEF30B0A-9685-45CF-9966-C60CFE73DDF4}" srcOrd="1" destOrd="0" presId="urn:microsoft.com/office/officeart/2005/8/layout/bProcess4"/>
    <dgm:cxn modelId="{7A6491C8-BB3A-492A-AF48-126AB705C228}" type="presParOf" srcId="{14F3078E-586E-4662-8DEB-B11FC068D9E1}" destId="{E621921B-4E84-4A7C-8562-D05ED32215B8}" srcOrd="13" destOrd="0" presId="urn:microsoft.com/office/officeart/2005/8/layout/bProcess4"/>
    <dgm:cxn modelId="{3E35065F-64DF-42A0-8FB4-D811EC9AA471}" type="presParOf" srcId="{14F3078E-586E-4662-8DEB-B11FC068D9E1}" destId="{4AA02061-B6E5-4021-BC1C-49E93A3F99D4}" srcOrd="14" destOrd="0" presId="urn:microsoft.com/office/officeart/2005/8/layout/bProcess4"/>
    <dgm:cxn modelId="{8408981B-E142-443D-9C19-6A577681EC81}" type="presParOf" srcId="{4AA02061-B6E5-4021-BC1C-49E93A3F99D4}" destId="{E378209C-4FCF-4141-9E50-D18AC2DC1950}" srcOrd="0" destOrd="0" presId="urn:microsoft.com/office/officeart/2005/8/layout/bProcess4"/>
    <dgm:cxn modelId="{0569B67B-3B61-46CF-BA29-9C5AB1F16D0C}" type="presParOf" srcId="{4AA02061-B6E5-4021-BC1C-49E93A3F99D4}" destId="{7563734C-FFEE-42E9-BC1A-D12B599D3C62}" srcOrd="1" destOrd="0" presId="urn:microsoft.com/office/officeart/2005/8/layout/bProcess4"/>
    <dgm:cxn modelId="{0F7032F6-83F1-495E-8189-D5BDCF05D07E}" type="presParOf" srcId="{14F3078E-586E-4662-8DEB-B11FC068D9E1}" destId="{CF71D1F8-6D7F-4182-AD0A-21B2069AAA05}" srcOrd="15" destOrd="0" presId="urn:microsoft.com/office/officeart/2005/8/layout/bProcess4"/>
    <dgm:cxn modelId="{0576AE62-178E-4A23-A1A3-5C2AABDBEA3D}" type="presParOf" srcId="{14F3078E-586E-4662-8DEB-B11FC068D9E1}" destId="{3466D4B7-A4E9-4248-9469-564E52FF5260}" srcOrd="16" destOrd="0" presId="urn:microsoft.com/office/officeart/2005/8/layout/bProcess4"/>
    <dgm:cxn modelId="{D6597942-83C5-429D-87E5-FF2896A71190}" type="presParOf" srcId="{3466D4B7-A4E9-4248-9469-564E52FF5260}" destId="{907DAD09-A36C-4E6B-B503-35706423D939}" srcOrd="0" destOrd="0" presId="urn:microsoft.com/office/officeart/2005/8/layout/bProcess4"/>
    <dgm:cxn modelId="{48466C47-B82C-4633-825D-45071DBD5744}" type="presParOf" srcId="{3466D4B7-A4E9-4248-9469-564E52FF5260}" destId="{8FB5DCC3-85C1-43C4-B331-9F0DF73B1A8D}" srcOrd="1" destOrd="0" presId="urn:microsoft.com/office/officeart/2005/8/layout/b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4EC270F-DA54-4688-BB70-277E671DA5D7}">
      <dsp:nvSpPr>
        <dsp:cNvPr id="0" name=""/>
        <dsp:cNvSpPr/>
      </dsp:nvSpPr>
      <dsp:spPr>
        <a:xfrm rot="5615912">
          <a:off x="-299071" y="1338323"/>
          <a:ext cx="1562977" cy="19280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0C151FE-D63C-412E-856F-4402ADA5D9B3}">
      <dsp:nvSpPr>
        <dsp:cNvPr id="0" name=""/>
        <dsp:cNvSpPr/>
      </dsp:nvSpPr>
      <dsp:spPr>
        <a:xfrm>
          <a:off x="98100" y="334322"/>
          <a:ext cx="2142269" cy="1285361"/>
        </a:xfrm>
        <a:prstGeom prst="roundRect">
          <a:avLst>
            <a:gd name="adj" fmla="val 10000"/>
          </a:avLst>
        </a:prstGeom>
        <a:solidFill>
          <a:srgbClr val="EA8B00"/>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uk-UA" sz="2400" kern="1200" dirty="0" smtClean="0">
              <a:solidFill>
                <a:schemeClr val="tx1">
                  <a:lumMod val="95000"/>
                  <a:lumOff val="5000"/>
                </a:schemeClr>
              </a:solidFill>
            </a:rPr>
            <a:t>зручність</a:t>
          </a:r>
          <a:endParaRPr lang="ru-RU" sz="2400" kern="1200" dirty="0">
            <a:solidFill>
              <a:schemeClr val="tx1">
                <a:lumMod val="95000"/>
                <a:lumOff val="5000"/>
              </a:schemeClr>
            </a:solidFill>
          </a:endParaRPr>
        </a:p>
      </dsp:txBody>
      <dsp:txXfrm>
        <a:off x="98100" y="334322"/>
        <a:ext cx="2142269" cy="1285361"/>
      </dsp:txXfrm>
    </dsp:sp>
    <dsp:sp modelId="{D5270AAA-6823-483B-9FEA-A677BB7044CF}">
      <dsp:nvSpPr>
        <dsp:cNvPr id="0" name=""/>
        <dsp:cNvSpPr/>
      </dsp:nvSpPr>
      <dsp:spPr>
        <a:xfrm rot="5391731">
          <a:off x="-385137" y="2948572"/>
          <a:ext cx="1640955" cy="19280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6048880-43A3-4AA3-9D4A-1A24C0D06E32}">
      <dsp:nvSpPr>
        <dsp:cNvPr id="0" name=""/>
        <dsp:cNvSpPr/>
      </dsp:nvSpPr>
      <dsp:spPr>
        <a:xfrm>
          <a:off x="0" y="1904044"/>
          <a:ext cx="2142269" cy="1285361"/>
        </a:xfrm>
        <a:prstGeom prst="roundRect">
          <a:avLst>
            <a:gd name="adj" fmla="val 10000"/>
          </a:avLst>
        </a:prstGeom>
        <a:solidFill>
          <a:schemeClr val="accent1">
            <a:lumMod val="7500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uk-UA" sz="2300" kern="1200" dirty="0" smtClean="0">
              <a:solidFill>
                <a:schemeClr val="tx1">
                  <a:lumMod val="95000"/>
                  <a:lumOff val="5000"/>
                </a:schemeClr>
              </a:solidFill>
            </a:rPr>
            <a:t>точність</a:t>
          </a:r>
          <a:endParaRPr lang="ru-RU" sz="2300" kern="1200" dirty="0">
            <a:solidFill>
              <a:schemeClr val="tx1">
                <a:lumMod val="95000"/>
                <a:lumOff val="5000"/>
              </a:schemeClr>
            </a:solidFill>
          </a:endParaRPr>
        </a:p>
      </dsp:txBody>
      <dsp:txXfrm>
        <a:off x="0" y="1904044"/>
        <a:ext cx="2142269" cy="1285361"/>
      </dsp:txXfrm>
    </dsp:sp>
    <dsp:sp modelId="{4831D460-3E95-4916-B259-18EACE8C2F1C}">
      <dsp:nvSpPr>
        <dsp:cNvPr id="0" name=""/>
        <dsp:cNvSpPr/>
      </dsp:nvSpPr>
      <dsp:spPr>
        <a:xfrm>
          <a:off x="442227" y="3773961"/>
          <a:ext cx="2839391" cy="19280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0D5E6CE-8591-45C9-AF63-CA713D7DEC8C}">
      <dsp:nvSpPr>
        <dsp:cNvPr id="0" name=""/>
        <dsp:cNvSpPr/>
      </dsp:nvSpPr>
      <dsp:spPr>
        <a:xfrm>
          <a:off x="3947" y="3554821"/>
          <a:ext cx="2142269" cy="1285361"/>
        </a:xfrm>
        <a:prstGeom prst="roundRect">
          <a:avLst>
            <a:gd name="adj" fmla="val 10000"/>
          </a:avLst>
        </a:prstGeom>
        <a:solidFill>
          <a:srgbClr val="99CC00"/>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uk-UA" sz="2300" kern="1200" dirty="0" smtClean="0">
              <a:solidFill>
                <a:schemeClr val="tx1">
                  <a:lumMod val="95000"/>
                  <a:lumOff val="5000"/>
                </a:schemeClr>
              </a:solidFill>
            </a:rPr>
            <a:t>економічність</a:t>
          </a:r>
          <a:endParaRPr lang="ru-RU" sz="2300" kern="1200" dirty="0">
            <a:solidFill>
              <a:schemeClr val="tx1">
                <a:lumMod val="95000"/>
                <a:lumOff val="5000"/>
              </a:schemeClr>
            </a:solidFill>
          </a:endParaRPr>
        </a:p>
      </dsp:txBody>
      <dsp:txXfrm>
        <a:off x="3947" y="3554821"/>
        <a:ext cx="2142269" cy="1285361"/>
      </dsp:txXfrm>
    </dsp:sp>
    <dsp:sp modelId="{AF8801F2-0905-4237-AFA2-960FDC7C436F}">
      <dsp:nvSpPr>
        <dsp:cNvPr id="0" name=""/>
        <dsp:cNvSpPr/>
      </dsp:nvSpPr>
      <dsp:spPr>
        <a:xfrm rot="16200000">
          <a:off x="2488094" y="2970610"/>
          <a:ext cx="1596875" cy="19280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CAEB5F7-BAB5-404D-B15F-58BFA8A4D4A0}">
      <dsp:nvSpPr>
        <dsp:cNvPr id="0" name=""/>
        <dsp:cNvSpPr/>
      </dsp:nvSpPr>
      <dsp:spPr>
        <a:xfrm>
          <a:off x="2853165" y="3554821"/>
          <a:ext cx="2142269" cy="1285361"/>
        </a:xfrm>
        <a:prstGeom prst="roundRect">
          <a:avLst>
            <a:gd name="adj" fmla="val 10000"/>
          </a:avLst>
        </a:prstGeom>
        <a:solidFill>
          <a:srgbClr val="9900CC"/>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uk-UA" sz="2300" kern="1200" dirty="0" smtClean="0">
              <a:solidFill>
                <a:schemeClr val="tx1">
                  <a:lumMod val="95000"/>
                  <a:lumOff val="5000"/>
                </a:schemeClr>
              </a:solidFill>
            </a:rPr>
            <a:t>стандартизація</a:t>
          </a:r>
          <a:endParaRPr lang="ru-RU" sz="2300" kern="1200" dirty="0">
            <a:solidFill>
              <a:schemeClr val="tx1">
                <a:lumMod val="95000"/>
                <a:lumOff val="5000"/>
              </a:schemeClr>
            </a:solidFill>
          </a:endParaRPr>
        </a:p>
      </dsp:txBody>
      <dsp:txXfrm>
        <a:off x="2853165" y="3554821"/>
        <a:ext cx="2142269" cy="1285361"/>
      </dsp:txXfrm>
    </dsp:sp>
    <dsp:sp modelId="{9A8FB4FC-D822-44B2-BD92-613EE7A6D665}">
      <dsp:nvSpPr>
        <dsp:cNvPr id="0" name=""/>
        <dsp:cNvSpPr/>
      </dsp:nvSpPr>
      <dsp:spPr>
        <a:xfrm rot="16200000">
          <a:off x="2488094" y="1363908"/>
          <a:ext cx="1596875" cy="19280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C2E96BC-865C-491D-8427-B0B8436D5E3F}">
      <dsp:nvSpPr>
        <dsp:cNvPr id="0" name=""/>
        <dsp:cNvSpPr/>
      </dsp:nvSpPr>
      <dsp:spPr>
        <a:xfrm>
          <a:off x="2853165" y="1948119"/>
          <a:ext cx="2142269" cy="1285361"/>
        </a:xfrm>
        <a:prstGeom prst="roundRect">
          <a:avLst>
            <a:gd name="adj" fmla="val 10000"/>
          </a:avLst>
        </a:prstGeom>
        <a:solidFill>
          <a:srgbClr val="00B0F0"/>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uk-UA" sz="2300" kern="1200" dirty="0" smtClean="0">
              <a:solidFill>
                <a:schemeClr val="tx1">
                  <a:lumMod val="95000"/>
                  <a:lumOff val="5000"/>
                </a:schemeClr>
              </a:solidFill>
            </a:rPr>
            <a:t>значимість</a:t>
          </a:r>
          <a:endParaRPr lang="ru-RU" sz="2300" kern="1200" dirty="0">
            <a:solidFill>
              <a:schemeClr val="tx1">
                <a:lumMod val="95000"/>
                <a:lumOff val="5000"/>
              </a:schemeClr>
            </a:solidFill>
          </a:endParaRPr>
        </a:p>
      </dsp:txBody>
      <dsp:txXfrm>
        <a:off x="2853165" y="1948119"/>
        <a:ext cx="2142269" cy="1285361"/>
      </dsp:txXfrm>
    </dsp:sp>
    <dsp:sp modelId="{4CC01DA1-8874-4A33-B10D-107C644853EE}">
      <dsp:nvSpPr>
        <dsp:cNvPr id="0" name=""/>
        <dsp:cNvSpPr/>
      </dsp:nvSpPr>
      <dsp:spPr>
        <a:xfrm rot="21597351">
          <a:off x="3291444" y="559466"/>
          <a:ext cx="2832159" cy="19280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94F6EF4-8BF8-47DC-9611-717E6CDB51F3}">
      <dsp:nvSpPr>
        <dsp:cNvPr id="0" name=""/>
        <dsp:cNvSpPr/>
      </dsp:nvSpPr>
      <dsp:spPr>
        <a:xfrm>
          <a:off x="2853165" y="341417"/>
          <a:ext cx="2142269" cy="1285361"/>
        </a:xfrm>
        <a:prstGeom prst="roundRect">
          <a:avLst>
            <a:gd name="adj" fmla="val 10000"/>
          </a:avLst>
        </a:prstGeom>
        <a:solidFill>
          <a:srgbClr val="9900CC"/>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uk-UA" sz="2400" kern="1200" dirty="0" smtClean="0">
              <a:solidFill>
                <a:schemeClr val="tx1">
                  <a:lumMod val="95000"/>
                  <a:lumOff val="5000"/>
                </a:schemeClr>
              </a:solidFill>
            </a:rPr>
            <a:t>достовірність</a:t>
          </a:r>
          <a:endParaRPr lang="ru-RU" sz="2400" kern="1200" dirty="0">
            <a:solidFill>
              <a:schemeClr val="tx1">
                <a:lumMod val="95000"/>
                <a:lumOff val="5000"/>
              </a:schemeClr>
            </a:solidFill>
          </a:endParaRPr>
        </a:p>
      </dsp:txBody>
      <dsp:txXfrm>
        <a:off x="2853165" y="341417"/>
        <a:ext cx="2142269" cy="1285361"/>
      </dsp:txXfrm>
    </dsp:sp>
    <dsp:sp modelId="{E621921B-4E84-4A7C-8562-D05ED32215B8}">
      <dsp:nvSpPr>
        <dsp:cNvPr id="0" name=""/>
        <dsp:cNvSpPr/>
      </dsp:nvSpPr>
      <dsp:spPr>
        <a:xfrm rot="5384544">
          <a:off x="5322770" y="1362817"/>
          <a:ext cx="1608900" cy="19280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F30B0A-9685-45CF-9966-C60CFE73DDF4}">
      <dsp:nvSpPr>
        <dsp:cNvPr id="0" name=""/>
        <dsp:cNvSpPr/>
      </dsp:nvSpPr>
      <dsp:spPr>
        <a:xfrm>
          <a:off x="5690236" y="334322"/>
          <a:ext cx="2142269" cy="1285361"/>
        </a:xfrm>
        <a:prstGeom prst="roundRect">
          <a:avLst>
            <a:gd name="adj" fmla="val 10000"/>
          </a:avLst>
        </a:prstGeom>
        <a:solidFill>
          <a:srgbClr val="99CC00"/>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uk-UA" sz="2300" kern="1200" dirty="0" smtClean="0">
              <a:solidFill>
                <a:schemeClr val="tx1">
                  <a:lumMod val="95000"/>
                  <a:lumOff val="5000"/>
                </a:schemeClr>
              </a:solidFill>
            </a:rPr>
            <a:t>достатність</a:t>
          </a:r>
          <a:endParaRPr lang="ru-RU" sz="2300" kern="1200" dirty="0">
            <a:solidFill>
              <a:schemeClr val="tx1">
                <a:lumMod val="95000"/>
                <a:lumOff val="5000"/>
              </a:schemeClr>
            </a:solidFill>
          </a:endParaRPr>
        </a:p>
      </dsp:txBody>
      <dsp:txXfrm>
        <a:off x="5690236" y="334322"/>
        <a:ext cx="2142269" cy="1285361"/>
      </dsp:txXfrm>
    </dsp:sp>
    <dsp:sp modelId="{CF71D1F8-6D7F-4182-AD0A-21B2069AAA05}">
      <dsp:nvSpPr>
        <dsp:cNvPr id="0" name=""/>
        <dsp:cNvSpPr/>
      </dsp:nvSpPr>
      <dsp:spPr>
        <a:xfrm rot="5634500">
          <a:off x="5271771" y="2979138"/>
          <a:ext cx="1617694" cy="19280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563734C-FFEE-42E9-BC1A-D12B599D3C62}">
      <dsp:nvSpPr>
        <dsp:cNvPr id="0" name=""/>
        <dsp:cNvSpPr/>
      </dsp:nvSpPr>
      <dsp:spPr>
        <a:xfrm>
          <a:off x="5702383" y="1948119"/>
          <a:ext cx="2142269" cy="1285361"/>
        </a:xfrm>
        <a:prstGeom prst="roundRect">
          <a:avLst>
            <a:gd name="adj" fmla="val 10000"/>
          </a:avLst>
        </a:prstGeom>
        <a:solidFill>
          <a:schemeClr val="accent1">
            <a:lumMod val="7500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uk-UA" sz="2300" kern="1200" dirty="0" smtClean="0">
              <a:solidFill>
                <a:schemeClr val="tx1">
                  <a:lumMod val="95000"/>
                  <a:lumOff val="5000"/>
                </a:schemeClr>
              </a:solidFill>
            </a:rPr>
            <a:t>представляти як представляє себе об’єкт</a:t>
          </a:r>
          <a:endParaRPr lang="ru-RU" sz="2300" kern="1200" dirty="0">
            <a:solidFill>
              <a:schemeClr val="tx1">
                <a:lumMod val="95000"/>
                <a:lumOff val="5000"/>
              </a:schemeClr>
            </a:solidFill>
          </a:endParaRPr>
        </a:p>
      </dsp:txBody>
      <dsp:txXfrm>
        <a:off x="5702383" y="1948119"/>
        <a:ext cx="2142269" cy="1285361"/>
      </dsp:txXfrm>
    </dsp:sp>
    <dsp:sp modelId="{8FB5DCC3-85C1-43C4-B331-9F0DF73B1A8D}">
      <dsp:nvSpPr>
        <dsp:cNvPr id="0" name=""/>
        <dsp:cNvSpPr/>
      </dsp:nvSpPr>
      <dsp:spPr>
        <a:xfrm>
          <a:off x="5592120" y="3571877"/>
          <a:ext cx="2142269" cy="1285361"/>
        </a:xfrm>
        <a:prstGeom prst="roundRect">
          <a:avLst>
            <a:gd name="adj" fmla="val 10000"/>
          </a:avLst>
        </a:prstGeom>
        <a:solidFill>
          <a:srgbClr val="EA8B00"/>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uk-UA" sz="2300" kern="1200" dirty="0" smtClean="0">
              <a:solidFill>
                <a:schemeClr val="tx1">
                  <a:lumMod val="95000"/>
                  <a:lumOff val="5000"/>
                </a:schemeClr>
              </a:solidFill>
            </a:rPr>
            <a:t>інтеграція</a:t>
          </a:r>
          <a:endParaRPr lang="ru-RU" sz="2300" kern="1200" dirty="0">
            <a:solidFill>
              <a:schemeClr val="tx1">
                <a:lumMod val="95000"/>
                <a:lumOff val="5000"/>
              </a:schemeClr>
            </a:solidFill>
          </a:endParaRPr>
        </a:p>
      </dsp:txBody>
      <dsp:txXfrm>
        <a:off x="5592120" y="3571877"/>
        <a:ext cx="2142269" cy="1285361"/>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9.wmf"/><Relationship Id="rId7" Type="http://schemas.openxmlformats.org/officeDocument/2006/relationships/image" Target="../media/image13.wmf"/><Relationship Id="rId2" Type="http://schemas.openxmlformats.org/officeDocument/2006/relationships/image" Target="../media/image8.wmf"/><Relationship Id="rId1" Type="http://schemas.openxmlformats.org/officeDocument/2006/relationships/image" Target="../media/image7.wmf"/><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 Id="rId9"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589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ＭＳ Ｐゴシック" pitchFamily="-109" charset="-128"/>
              </a:defRPr>
            </a:lvl1pPr>
          </a:lstStyle>
          <a:p>
            <a:pPr>
              <a:defRPr/>
            </a:pPr>
            <a:r>
              <a:rPr lang="en-US"/>
              <a:t>FRBR - Tillett presentation, March 4, 2009</a:t>
            </a:r>
          </a:p>
        </p:txBody>
      </p:sp>
      <p:sp>
        <p:nvSpPr>
          <p:cNvPr id="16589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ＭＳ Ｐゴシック" pitchFamily="-109" charset="-128"/>
              </a:defRPr>
            </a:lvl1pPr>
          </a:lstStyle>
          <a:p>
            <a:pPr>
              <a:defRPr/>
            </a:pPr>
            <a:fld id="{3C4C6C24-4F22-4DB4-A126-D72CB7A2D244}" type="datetime1">
              <a:rPr lang="en-US"/>
              <a:pPr>
                <a:defRPr/>
              </a:pPr>
              <a:t>11/14/2013</a:t>
            </a:fld>
            <a:endParaRPr lang="en-US"/>
          </a:p>
        </p:txBody>
      </p:sp>
      <p:sp>
        <p:nvSpPr>
          <p:cNvPr id="16589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ＭＳ Ｐゴシック" pitchFamily="-109" charset="-128"/>
              </a:defRPr>
            </a:lvl1pPr>
          </a:lstStyle>
          <a:p>
            <a:pPr>
              <a:defRPr/>
            </a:pPr>
            <a:endParaRPr lang="en-GB"/>
          </a:p>
        </p:txBody>
      </p:sp>
      <p:sp>
        <p:nvSpPr>
          <p:cNvPr id="16589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ＭＳ Ｐゴシック" pitchFamily="-109" charset="-128"/>
              </a:defRPr>
            </a:lvl1pPr>
          </a:lstStyle>
          <a:p>
            <a:pPr>
              <a:defRPr/>
            </a:pPr>
            <a:fld id="{9F762F3E-819B-40D0-AFC9-3C6AEA92F3FD}"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1" hangingPunct="1">
              <a:defRPr sz="1200">
                <a:latin typeface="Arial" charset="0"/>
                <a:ea typeface="ＭＳ Ｐゴシック" pitchFamily="-109" charset="-128"/>
              </a:defRPr>
            </a:lvl1pPr>
          </a:lstStyle>
          <a:p>
            <a:pPr>
              <a:defRPr/>
            </a:pPr>
            <a:r>
              <a:rPr lang="en-US"/>
              <a:t>FRBR - Tillett presentation, March 4, 2009</a:t>
            </a:r>
          </a:p>
        </p:txBody>
      </p:sp>
      <p:sp>
        <p:nvSpPr>
          <p:cNvPr id="3075" name="Rectangle 3"/>
          <p:cNvSpPr>
            <a:spLocks noGrp="1" noChangeArrowheads="1"/>
          </p:cNvSpPr>
          <p:nvPr>
            <p:ph type="dt" idx="1"/>
          </p:nvPr>
        </p:nvSpPr>
        <p:spPr bwMode="auto">
          <a:xfrm>
            <a:off x="3970338"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1" hangingPunct="1">
              <a:defRPr sz="1200">
                <a:latin typeface="Arial" charset="0"/>
                <a:ea typeface="ＭＳ Ｐゴシック" pitchFamily="-109" charset="-128"/>
              </a:defRPr>
            </a:lvl1pPr>
          </a:lstStyle>
          <a:p>
            <a:pPr>
              <a:defRPr/>
            </a:pPr>
            <a:fld id="{4A4B95B6-B897-4DDC-92CB-0F3783790871}" type="datetime1">
              <a:rPr lang="en-US"/>
              <a:pPr>
                <a:defRPr/>
              </a:pPr>
              <a:t>11/14/2013</a:t>
            </a:fld>
            <a:endParaRPr lang="en-US"/>
          </a:p>
        </p:txBody>
      </p:sp>
      <p:sp>
        <p:nvSpPr>
          <p:cNvPr id="2765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1" hangingPunct="1">
              <a:defRPr sz="1200">
                <a:latin typeface="Arial" charset="0"/>
                <a:ea typeface="ＭＳ Ｐゴシック" pitchFamily="-109" charset="-128"/>
              </a:defRPr>
            </a:lvl1pPr>
          </a:lstStyle>
          <a:p>
            <a:pPr>
              <a:defRPr/>
            </a:pPr>
            <a:endParaRPr lang="en-GB"/>
          </a:p>
        </p:txBody>
      </p:sp>
      <p:sp>
        <p:nvSpPr>
          <p:cNvPr id="3079"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eaLnBrk="1" hangingPunct="1">
              <a:defRPr sz="1200">
                <a:latin typeface="Arial" charset="0"/>
                <a:ea typeface="ＭＳ Ｐゴシック" pitchFamily="-109" charset="-128"/>
              </a:defRPr>
            </a:lvl1pPr>
          </a:lstStyle>
          <a:p>
            <a:pPr>
              <a:defRPr/>
            </a:pPr>
            <a:fld id="{4E210A84-3562-4505-A86B-16AD22535128}" type="slidenum">
              <a:rPr lang="en-US"/>
              <a:pPr>
                <a:defRPr/>
              </a:pPr>
              <a:t>‹#›</a:t>
            </a:fld>
            <a:endParaRPr lang="en-US"/>
          </a:p>
        </p:txBody>
      </p:sp>
    </p:spTree>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Arial" pitchFamily="-65" charset="0"/>
        <a:ea typeface="MS PGothic" pitchFamily="34"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Arial" pitchFamily="-65"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pitchFamily="-65"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pitchFamily="-65"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pitchFamily="-65"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Образ слайда 1"/>
          <p:cNvSpPr>
            <a:spLocks noGrp="1" noRot="1" noChangeAspect="1" noTextEdit="1"/>
          </p:cNvSpPr>
          <p:nvPr>
            <p:ph type="sldImg"/>
          </p:nvPr>
        </p:nvSpPr>
        <p:spPr>
          <a:ln/>
        </p:spPr>
      </p:sp>
      <p:sp>
        <p:nvSpPr>
          <p:cNvPr id="28675" name="Заметки 2"/>
          <p:cNvSpPr>
            <a:spLocks noGrp="1"/>
          </p:cNvSpPr>
          <p:nvPr>
            <p:ph type="body" idx="1"/>
          </p:nvPr>
        </p:nvSpPr>
        <p:spPr>
          <a:noFill/>
          <a:ln/>
        </p:spPr>
        <p:txBody>
          <a:bodyPr/>
          <a:lstStyle/>
          <a:p>
            <a:endParaRPr lang="ru-RU" smtClean="0">
              <a:latin typeface="Arial" charset="0"/>
            </a:endParaRPr>
          </a:p>
        </p:txBody>
      </p:sp>
      <p:sp>
        <p:nvSpPr>
          <p:cNvPr id="28676" name="Номер слайда 3"/>
          <p:cNvSpPr>
            <a:spLocks noGrp="1"/>
          </p:cNvSpPr>
          <p:nvPr>
            <p:ph type="sldNum" sz="quarter" idx="5"/>
          </p:nvPr>
        </p:nvSpPr>
        <p:spPr>
          <a:noFill/>
        </p:spPr>
        <p:txBody>
          <a:bodyPr/>
          <a:lstStyle/>
          <a:p>
            <a:fld id="{0720167F-F87F-4990-BA1A-C32385126247}" type="slidenum">
              <a:rPr lang="ru-RU" smtClean="0">
                <a:ea typeface="MS PGothic" pitchFamily="34" charset="-128"/>
              </a:rPr>
              <a:pPr/>
              <a:t>1</a:t>
            </a:fld>
            <a:endParaRPr lang="ru-RU" smtClean="0">
              <a:ea typeface="MS PGothic"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a:noFill/>
        </p:spPr>
        <p:txBody>
          <a:bodyPr/>
          <a:lstStyle/>
          <a:p>
            <a:r>
              <a:rPr lang="en-US" smtClean="0">
                <a:ea typeface="MS PGothic" pitchFamily="34" charset="-128"/>
              </a:rPr>
              <a:t>FRBR - Tillett presentation, March 4, 2009</a:t>
            </a:r>
          </a:p>
        </p:txBody>
      </p:sp>
      <p:sp>
        <p:nvSpPr>
          <p:cNvPr id="37891" name="Rectangle 7"/>
          <p:cNvSpPr>
            <a:spLocks noGrp="1" noChangeArrowheads="1"/>
          </p:cNvSpPr>
          <p:nvPr>
            <p:ph type="sldNum" sz="quarter" idx="5"/>
          </p:nvPr>
        </p:nvSpPr>
        <p:spPr>
          <a:noFill/>
        </p:spPr>
        <p:txBody>
          <a:bodyPr/>
          <a:lstStyle/>
          <a:p>
            <a:fld id="{43400470-079C-4B55-B696-0EC248E48105}" type="slidenum">
              <a:rPr lang="en-US" smtClean="0">
                <a:ea typeface="MS PGothic" pitchFamily="34" charset="-128"/>
              </a:rPr>
              <a:pPr/>
              <a:t>15</a:t>
            </a:fld>
            <a:endParaRPr lang="en-US" smtClean="0">
              <a:ea typeface="MS PGothic" pitchFamily="34" charset="-128"/>
            </a:endParaRPr>
          </a:p>
        </p:txBody>
      </p:sp>
      <p:sp>
        <p:nvSpPr>
          <p:cNvPr id="37892"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eaLnBrk="1" hangingPunct="1"/>
            <a:fld id="{952AA7E5-246E-4379-A274-4433B3DCFFFF}" type="slidenum">
              <a:rPr lang="en-US" sz="1200">
                <a:latin typeface="Arial" charset="0"/>
              </a:rPr>
              <a:pPr algn="r" defTabSz="931863" eaLnBrk="1" hangingPunct="1"/>
              <a:t>15</a:t>
            </a:fld>
            <a:endParaRPr lang="en-US" sz="1200">
              <a:latin typeface="Arial" charset="0"/>
            </a:endParaRPr>
          </a:p>
        </p:txBody>
      </p:sp>
      <p:sp>
        <p:nvSpPr>
          <p:cNvPr id="37893"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67" tIns="46585" rIns="93167" bIns="46585" anchor="b"/>
          <a:lstStyle/>
          <a:p>
            <a:pPr algn="r" defTabSz="931863" eaLnBrk="1" hangingPunct="1"/>
            <a:fld id="{3FF61F87-11CC-4271-8FD1-599B84D02E23}" type="slidenum">
              <a:rPr lang="en-US" sz="1200">
                <a:latin typeface="Arial" charset="0"/>
                <a:cs typeface="Arial" charset="0"/>
              </a:rPr>
              <a:pPr algn="r" defTabSz="931863" eaLnBrk="1" hangingPunct="1"/>
              <a:t>15</a:t>
            </a:fld>
            <a:endParaRPr lang="en-US" sz="1200">
              <a:latin typeface="Arial" charset="0"/>
              <a:cs typeface="Arial" charset="0"/>
            </a:endParaRPr>
          </a:p>
        </p:txBody>
      </p:sp>
      <p:sp>
        <p:nvSpPr>
          <p:cNvPr id="37894" name="Rectangle 2"/>
          <p:cNvSpPr>
            <a:spLocks noGrp="1" noRot="1" noChangeAspect="1" noChangeArrowheads="1" noTextEdit="1"/>
          </p:cNvSpPr>
          <p:nvPr>
            <p:ph type="sldImg"/>
          </p:nvPr>
        </p:nvSpPr>
        <p:spPr>
          <a:xfrm>
            <a:off x="1182688" y="698500"/>
            <a:ext cx="4648200" cy="3486150"/>
          </a:xfrm>
          <a:ln/>
        </p:spPr>
      </p:sp>
      <p:sp>
        <p:nvSpPr>
          <p:cNvPr id="37895" name="Rectangle 3"/>
          <p:cNvSpPr>
            <a:spLocks noGrp="1" noChangeArrowheads="1"/>
          </p:cNvSpPr>
          <p:nvPr>
            <p:ph type="body" idx="1"/>
          </p:nvPr>
        </p:nvSpPr>
        <p:spPr>
          <a:xfrm>
            <a:off x="390525" y="4389438"/>
            <a:ext cx="6386513" cy="4495800"/>
          </a:xfrm>
          <a:noFill/>
          <a:ln/>
        </p:spPr>
        <p:txBody>
          <a:bodyPr lIns="93167" tIns="46585" rIns="93167" bIns="46585"/>
          <a:lstStyle/>
          <a:p>
            <a:pPr eaLnBrk="1" hangingPunct="1"/>
            <a:r>
              <a:rPr lang="en-US" sz="1600" smtClean="0">
                <a:latin typeface="Arial" charset="0"/>
              </a:rPr>
              <a:t>The relationships inherent among the Group 1 entities are shown here – </a:t>
            </a:r>
          </a:p>
          <a:p>
            <a:pPr eaLnBrk="1" hangingPunct="1"/>
            <a:r>
              <a:rPr lang="en-US" sz="1600" smtClean="0">
                <a:latin typeface="Arial" charset="0"/>
              </a:rPr>
              <a:t>A work is realized through and expression – that’s a relationship.</a:t>
            </a:r>
          </a:p>
          <a:p>
            <a:pPr eaLnBrk="1" hangingPunct="1"/>
            <a:r>
              <a:rPr lang="en-US" sz="1600" smtClean="0">
                <a:latin typeface="Arial" charset="0"/>
              </a:rPr>
              <a:t>An expression is embodied in a manifestation – that’s a relationship.</a:t>
            </a:r>
          </a:p>
          <a:p>
            <a:pPr eaLnBrk="1" hangingPunct="1"/>
            <a:r>
              <a:rPr lang="en-US" sz="1600" smtClean="0">
                <a:latin typeface="Arial" charset="0"/>
              </a:rPr>
              <a:t>A manifestation is exemplified by an item – that’s a relationship.</a:t>
            </a:r>
          </a:p>
          <a:p>
            <a:pPr eaLnBrk="1" hangingPunct="1"/>
            <a:r>
              <a:rPr lang="en-US" sz="1600" smtClean="0">
                <a:latin typeface="Arial" charset="0"/>
              </a:rPr>
              <a:t>These entities in this set of relationships are all present when we hold an item in our hand (like this copy of Joyce Cary’s “The Horses’ Mouth” – it is an item - one copy of a manifestation – this book - that embodies, captures, or records an expression – in the English language - of a work (The Horses’ Mouth” ) that was created by Joyce Cary. This is a bibliographic resource and it embodies the English language expression of the work, The Horses’ Mouth. </a:t>
            </a:r>
          </a:p>
          <a:p>
            <a:pPr eaLnBrk="1" hangingPunct="1"/>
            <a:endParaRPr lang="en-US" sz="1600" smtClean="0">
              <a:latin typeface="Arial" charset="0"/>
            </a:endParaRPr>
          </a:p>
          <a:p>
            <a:pPr eaLnBrk="1" hangingPunct="1"/>
            <a:r>
              <a:rPr lang="en-US" sz="1600" smtClean="0">
                <a:latin typeface="Arial" charset="0"/>
              </a:rPr>
              <a:t>I’m now holding another item in my hand that is a videocassette (a manifestation) of the movie version of The Horses’ Mouth (work).  Is that making sense?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a:noFill/>
        </p:spPr>
        <p:txBody>
          <a:bodyPr/>
          <a:lstStyle/>
          <a:p>
            <a:r>
              <a:rPr lang="en-US" smtClean="0">
                <a:ea typeface="MS PGothic" pitchFamily="34" charset="-128"/>
              </a:rPr>
              <a:t>FRBR - Tillett presentation, March 4, 2009</a:t>
            </a:r>
          </a:p>
        </p:txBody>
      </p:sp>
      <p:sp>
        <p:nvSpPr>
          <p:cNvPr id="38915" name="Rectangle 7"/>
          <p:cNvSpPr>
            <a:spLocks noGrp="1" noChangeArrowheads="1"/>
          </p:cNvSpPr>
          <p:nvPr>
            <p:ph type="sldNum" sz="quarter" idx="5"/>
          </p:nvPr>
        </p:nvSpPr>
        <p:spPr>
          <a:noFill/>
        </p:spPr>
        <p:txBody>
          <a:bodyPr/>
          <a:lstStyle/>
          <a:p>
            <a:fld id="{8303CDA1-14F9-488C-BB9D-869B4E0EE111}" type="slidenum">
              <a:rPr lang="en-US" smtClean="0">
                <a:ea typeface="MS PGothic" pitchFamily="34" charset="-128"/>
              </a:rPr>
              <a:pPr/>
              <a:t>16</a:t>
            </a:fld>
            <a:endParaRPr lang="en-US" smtClean="0">
              <a:ea typeface="MS PGothic" pitchFamily="34" charset="-128"/>
            </a:endParaRPr>
          </a:p>
        </p:txBody>
      </p:sp>
      <p:sp>
        <p:nvSpPr>
          <p:cNvPr id="38916"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eaLnBrk="1" hangingPunct="1"/>
            <a:fld id="{DA99A60C-5646-48C5-A275-7C8D4AB13F7C}" type="slidenum">
              <a:rPr lang="en-US" sz="1200">
                <a:latin typeface="Arial" charset="0"/>
              </a:rPr>
              <a:pPr algn="r" defTabSz="931863" eaLnBrk="1" hangingPunct="1"/>
              <a:t>16</a:t>
            </a:fld>
            <a:endParaRPr lang="en-US" sz="1200">
              <a:latin typeface="Arial" charset="0"/>
            </a:endParaRPr>
          </a:p>
        </p:txBody>
      </p:sp>
      <p:sp>
        <p:nvSpPr>
          <p:cNvPr id="38917"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67" tIns="46585" rIns="93167" bIns="46585" anchor="b"/>
          <a:lstStyle/>
          <a:p>
            <a:pPr algn="r" defTabSz="931863" eaLnBrk="1" hangingPunct="1"/>
            <a:fld id="{3B4BB37E-93D1-41A8-B0A4-48CC5B7F01AA}" type="slidenum">
              <a:rPr lang="en-US" sz="1200">
                <a:latin typeface="Arial" charset="0"/>
                <a:cs typeface="Arial" charset="0"/>
              </a:rPr>
              <a:pPr algn="r" defTabSz="931863" eaLnBrk="1" hangingPunct="1"/>
              <a:t>16</a:t>
            </a:fld>
            <a:endParaRPr lang="en-US" sz="1200">
              <a:latin typeface="Arial" charset="0"/>
              <a:cs typeface="Arial" charset="0"/>
            </a:endParaRPr>
          </a:p>
        </p:txBody>
      </p:sp>
      <p:sp>
        <p:nvSpPr>
          <p:cNvPr id="38918" name="Rectangle 2"/>
          <p:cNvSpPr>
            <a:spLocks noGrp="1" noRot="1" noChangeAspect="1" noChangeArrowheads="1" noTextEdit="1"/>
          </p:cNvSpPr>
          <p:nvPr>
            <p:ph type="sldImg"/>
          </p:nvPr>
        </p:nvSpPr>
        <p:spPr>
          <a:xfrm>
            <a:off x="728663" y="698500"/>
            <a:ext cx="4859337" cy="3644900"/>
          </a:xfrm>
          <a:ln/>
        </p:spPr>
      </p:sp>
      <p:sp>
        <p:nvSpPr>
          <p:cNvPr id="38919" name="Rectangle 3"/>
          <p:cNvSpPr>
            <a:spLocks noGrp="1" noChangeArrowheads="1"/>
          </p:cNvSpPr>
          <p:nvPr>
            <p:ph type="body" idx="1"/>
          </p:nvPr>
        </p:nvSpPr>
        <p:spPr>
          <a:xfrm>
            <a:off x="466725" y="4648200"/>
            <a:ext cx="6153150" cy="3949700"/>
          </a:xfrm>
          <a:noFill/>
          <a:ln/>
        </p:spPr>
        <p:txBody>
          <a:bodyPr lIns="93167" tIns="46585" rIns="93167" bIns="46585"/>
          <a:lstStyle/>
          <a:p>
            <a:pPr eaLnBrk="1" hangingPunct="1">
              <a:lnSpc>
                <a:spcPct val="90000"/>
              </a:lnSpc>
            </a:pPr>
            <a:r>
              <a:rPr lang="en-US" sz="1600" smtClean="0">
                <a:latin typeface="Arial" charset="0"/>
              </a:rPr>
              <a:t>For example, we can say one entity, </a:t>
            </a:r>
            <a:r>
              <a:rPr lang="en-US" sz="1600" smtClean="0">
                <a:solidFill>
                  <a:srgbClr val="FF0000"/>
                </a:solidFill>
                <a:latin typeface="Arial" charset="0"/>
              </a:rPr>
              <a:t>&lt;click&gt;</a:t>
            </a:r>
            <a:r>
              <a:rPr lang="en-US" sz="1600" smtClean="0">
                <a:latin typeface="Arial" charset="0"/>
              </a:rPr>
              <a:t> a person named Shakespeare is the </a:t>
            </a:r>
            <a:r>
              <a:rPr lang="en-US" sz="1600" smtClean="0">
                <a:solidFill>
                  <a:srgbClr val="FF0000"/>
                </a:solidFill>
                <a:latin typeface="Arial" charset="0"/>
              </a:rPr>
              <a:t>&lt;click&gt;</a:t>
            </a:r>
            <a:r>
              <a:rPr lang="en-US" sz="1600" smtClean="0">
                <a:latin typeface="Arial" charset="0"/>
              </a:rPr>
              <a:t> creator of the </a:t>
            </a:r>
            <a:r>
              <a:rPr lang="en-US" sz="1600" smtClean="0">
                <a:solidFill>
                  <a:srgbClr val="FF0000"/>
                </a:solidFill>
                <a:latin typeface="Arial" charset="0"/>
              </a:rPr>
              <a:t>&lt;click&gt;</a:t>
            </a:r>
            <a:r>
              <a:rPr lang="en-US" sz="1600" smtClean="0">
                <a:latin typeface="Arial" charset="0"/>
              </a:rPr>
              <a:t> play Hamlet (another entity) – or we can say the relationship goes both directions – Shakespeare created Hamlet and Hamlet </a:t>
            </a:r>
            <a:r>
              <a:rPr lang="en-US" sz="1600" smtClean="0">
                <a:solidFill>
                  <a:srgbClr val="FF0000"/>
                </a:solidFill>
                <a:latin typeface="Arial" charset="0"/>
              </a:rPr>
              <a:t>&lt;click&gt;</a:t>
            </a:r>
            <a:r>
              <a:rPr lang="en-US" sz="1600" smtClean="0">
                <a:latin typeface="Arial" charset="0"/>
              </a:rPr>
              <a:t> was created by Shakespeare.</a:t>
            </a:r>
          </a:p>
          <a:p>
            <a:pPr eaLnBrk="1" hangingPunct="1">
              <a:lnSpc>
                <a:spcPct val="90000"/>
              </a:lnSpc>
            </a:pPr>
            <a:endParaRPr lang="en-US" sz="1600" smtClean="0">
              <a:latin typeface="Arial" charset="0"/>
            </a:endParaRPr>
          </a:p>
          <a:p>
            <a:pPr eaLnBrk="1" hangingPunct="1">
              <a:lnSpc>
                <a:spcPct val="90000"/>
              </a:lnSpc>
            </a:pPr>
            <a:r>
              <a:rPr lang="en-US" sz="1600" smtClean="0">
                <a:latin typeface="Arial" charset="0"/>
              </a:rPr>
              <a:t>Actually in our model we’d move this to a more abstract level to say a person created a work and a work was created by a person – the entities are person and work and the relationship between them is the created/created by relationship.</a:t>
            </a:r>
          </a:p>
          <a:p>
            <a:pPr eaLnBrk="1" hangingPunct="1">
              <a:lnSpc>
                <a:spcPct val="90000"/>
              </a:lnSpc>
            </a:pPr>
            <a:endParaRPr lang="en-US" sz="1600" smtClean="0">
              <a:latin typeface="Arial" charset="0"/>
            </a:endParaRPr>
          </a:p>
          <a:p>
            <a:pPr eaLnBrk="1" hangingPunct="1">
              <a:lnSpc>
                <a:spcPct val="90000"/>
              </a:lnSpc>
            </a:pPr>
            <a:r>
              <a:rPr lang="en-US" sz="1600" smtClean="0">
                <a:latin typeface="Arial" charset="0"/>
              </a:rPr>
              <a:t>So we have entities and relationships. </a:t>
            </a:r>
          </a:p>
          <a:p>
            <a:pPr eaLnBrk="1" hangingPunct="1">
              <a:lnSpc>
                <a:spcPct val="90000"/>
              </a:lnSpc>
            </a:pPr>
            <a:endParaRPr lang="en-US" sz="1600" smtClean="0">
              <a:latin typeface="Arial" charset="0"/>
            </a:endParaRPr>
          </a:p>
          <a:p>
            <a:pPr eaLnBrk="1" hangingPunct="1">
              <a:lnSpc>
                <a:spcPct val="90000"/>
              </a:lnSpc>
            </a:pPr>
            <a:r>
              <a:rPr lang="en-US" sz="1600" smtClean="0">
                <a:latin typeface="Arial" charset="0"/>
              </a:rPr>
              <a:t>The FRBR entities are sorted into 3 groups for the convenience of talking about them.</a:t>
            </a:r>
          </a:p>
          <a:p>
            <a:pPr eaLnBrk="1" hangingPunct="1">
              <a:lnSpc>
                <a:spcPct val="90000"/>
              </a:lnSpc>
            </a:pPr>
            <a:endParaRPr lang="en-US" sz="1600"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a:noFill/>
        </p:spPr>
        <p:txBody>
          <a:bodyPr/>
          <a:lstStyle/>
          <a:p>
            <a:r>
              <a:rPr lang="en-US" smtClean="0">
                <a:ea typeface="MS PGothic" pitchFamily="34" charset="-128"/>
              </a:rPr>
              <a:t>FRBR - Tillett presentation, March 4, 2009</a:t>
            </a:r>
          </a:p>
        </p:txBody>
      </p:sp>
      <p:sp>
        <p:nvSpPr>
          <p:cNvPr id="39939" name="Rectangle 7"/>
          <p:cNvSpPr>
            <a:spLocks noGrp="1" noChangeArrowheads="1"/>
          </p:cNvSpPr>
          <p:nvPr>
            <p:ph type="sldNum" sz="quarter" idx="5"/>
          </p:nvPr>
        </p:nvSpPr>
        <p:spPr>
          <a:noFill/>
        </p:spPr>
        <p:txBody>
          <a:bodyPr/>
          <a:lstStyle/>
          <a:p>
            <a:fld id="{ACF61C6D-A0EB-4BD7-8C67-689B277A1B26}" type="slidenum">
              <a:rPr lang="en-US" smtClean="0">
                <a:ea typeface="MS PGothic" pitchFamily="34" charset="-128"/>
              </a:rPr>
              <a:pPr/>
              <a:t>17</a:t>
            </a:fld>
            <a:endParaRPr lang="en-US" smtClean="0">
              <a:ea typeface="MS PGothic" pitchFamily="34" charset="-128"/>
            </a:endParaRPr>
          </a:p>
        </p:txBody>
      </p:sp>
      <p:sp>
        <p:nvSpPr>
          <p:cNvPr id="39940"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eaLnBrk="1" hangingPunct="1"/>
            <a:fld id="{AA999035-9A00-4722-9ED1-CAC511076EC4}" type="slidenum">
              <a:rPr lang="en-US" sz="1200">
                <a:latin typeface="Arial" charset="0"/>
              </a:rPr>
              <a:pPr algn="r" defTabSz="931863" eaLnBrk="1" hangingPunct="1"/>
              <a:t>17</a:t>
            </a:fld>
            <a:endParaRPr lang="en-US" sz="1200">
              <a:latin typeface="Arial" charset="0"/>
            </a:endParaRPr>
          </a:p>
        </p:txBody>
      </p:sp>
      <p:sp>
        <p:nvSpPr>
          <p:cNvPr id="39941"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67" tIns="46585" rIns="93167" bIns="46585" anchor="b"/>
          <a:lstStyle/>
          <a:p>
            <a:pPr algn="r" defTabSz="931863" eaLnBrk="1" hangingPunct="1"/>
            <a:fld id="{150286F6-00A2-4754-9313-C8D0B00D684D}" type="slidenum">
              <a:rPr lang="en-US" sz="1200">
                <a:latin typeface="Arial" charset="0"/>
                <a:cs typeface="Arial" charset="0"/>
              </a:rPr>
              <a:pPr algn="r" defTabSz="931863" eaLnBrk="1" hangingPunct="1"/>
              <a:t>17</a:t>
            </a:fld>
            <a:endParaRPr lang="en-US" sz="1200">
              <a:latin typeface="Arial" charset="0"/>
              <a:cs typeface="Arial" charset="0"/>
            </a:endParaRPr>
          </a:p>
        </p:txBody>
      </p:sp>
      <p:sp>
        <p:nvSpPr>
          <p:cNvPr id="39942" name="Rectangle 2"/>
          <p:cNvSpPr>
            <a:spLocks noGrp="1" noRot="1" noChangeAspect="1" noChangeArrowheads="1" noTextEdit="1"/>
          </p:cNvSpPr>
          <p:nvPr>
            <p:ph type="sldImg"/>
          </p:nvPr>
        </p:nvSpPr>
        <p:spPr>
          <a:xfrm>
            <a:off x="1182688" y="698500"/>
            <a:ext cx="4648200" cy="3486150"/>
          </a:xfrm>
          <a:ln/>
        </p:spPr>
      </p:sp>
      <p:sp>
        <p:nvSpPr>
          <p:cNvPr id="39943" name="Rectangle 3"/>
          <p:cNvSpPr>
            <a:spLocks noGrp="1" noChangeArrowheads="1"/>
          </p:cNvSpPr>
          <p:nvPr>
            <p:ph type="body" idx="1"/>
          </p:nvPr>
        </p:nvSpPr>
        <p:spPr>
          <a:xfrm>
            <a:off x="390525" y="4389438"/>
            <a:ext cx="6386513" cy="4495800"/>
          </a:xfrm>
          <a:noFill/>
          <a:ln/>
        </p:spPr>
        <p:txBody>
          <a:bodyPr lIns="93167" tIns="46585" rIns="93167" bIns="46585"/>
          <a:lstStyle/>
          <a:p>
            <a:pPr eaLnBrk="1" hangingPunct="1"/>
            <a:r>
              <a:rPr lang="en-US" sz="1600" smtClean="0">
                <a:latin typeface="Arial" charset="0"/>
              </a:rPr>
              <a:t>The relationships inherent among the Group 1 entities are shown here – </a:t>
            </a:r>
          </a:p>
          <a:p>
            <a:pPr eaLnBrk="1" hangingPunct="1"/>
            <a:r>
              <a:rPr lang="en-US" sz="1600" smtClean="0">
                <a:latin typeface="Arial" charset="0"/>
              </a:rPr>
              <a:t>A work is realized through and expression – that’s a relationship.</a:t>
            </a:r>
          </a:p>
          <a:p>
            <a:pPr eaLnBrk="1" hangingPunct="1"/>
            <a:r>
              <a:rPr lang="en-US" sz="1600" smtClean="0">
                <a:latin typeface="Arial" charset="0"/>
              </a:rPr>
              <a:t>An expression is embodied in a manifestation – that’s a relationship.</a:t>
            </a:r>
          </a:p>
          <a:p>
            <a:pPr eaLnBrk="1" hangingPunct="1"/>
            <a:r>
              <a:rPr lang="en-US" sz="1600" smtClean="0">
                <a:latin typeface="Arial" charset="0"/>
              </a:rPr>
              <a:t>A manifestation is exemplified by an item – that’s a relationship.</a:t>
            </a:r>
          </a:p>
          <a:p>
            <a:pPr eaLnBrk="1" hangingPunct="1"/>
            <a:r>
              <a:rPr lang="en-US" sz="1600" smtClean="0">
                <a:latin typeface="Arial" charset="0"/>
              </a:rPr>
              <a:t>These entities in this set of relationships are all present when we hold an item in our hand (like this copy of Joyce Cary’s “The Horses’ Mouth” – it is an item - one copy of a manifestation – this book - that embodies, captures, or records an expression – in the English language - of a work (The Horses’ Mouth” ) that was created by Joyce Cary. This is a bibliographic resource and it embodies the English language expression of the work, The Horses’ Mouth. </a:t>
            </a:r>
          </a:p>
          <a:p>
            <a:pPr eaLnBrk="1" hangingPunct="1"/>
            <a:endParaRPr lang="en-US" sz="1600" smtClean="0">
              <a:latin typeface="Arial" charset="0"/>
            </a:endParaRPr>
          </a:p>
          <a:p>
            <a:pPr eaLnBrk="1" hangingPunct="1"/>
            <a:r>
              <a:rPr lang="en-US" sz="1600" smtClean="0">
                <a:latin typeface="Arial" charset="0"/>
              </a:rPr>
              <a:t>I’m now holding another item in my hand that is a videocassette (a manifestation) of the movie version of The Horses’ Mouth (work).  Is that making sense?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noFill/>
        </p:spPr>
        <p:txBody>
          <a:bodyPr/>
          <a:lstStyle/>
          <a:p>
            <a:r>
              <a:rPr lang="en-US" smtClean="0">
                <a:ea typeface="MS PGothic" pitchFamily="34" charset="-128"/>
              </a:rPr>
              <a:t>FRBR - Tillett presentation, March 4, 2009</a:t>
            </a:r>
          </a:p>
        </p:txBody>
      </p:sp>
      <p:sp>
        <p:nvSpPr>
          <p:cNvPr id="40963" name="Rectangle 7"/>
          <p:cNvSpPr>
            <a:spLocks noGrp="1" noChangeArrowheads="1"/>
          </p:cNvSpPr>
          <p:nvPr>
            <p:ph type="sldNum" sz="quarter" idx="5"/>
          </p:nvPr>
        </p:nvSpPr>
        <p:spPr>
          <a:noFill/>
        </p:spPr>
        <p:txBody>
          <a:bodyPr/>
          <a:lstStyle/>
          <a:p>
            <a:fld id="{BEDC4F17-2FAB-4974-AB63-8147C20AF235}" type="slidenum">
              <a:rPr lang="en-US" smtClean="0">
                <a:ea typeface="MS PGothic" pitchFamily="34" charset="-128"/>
              </a:rPr>
              <a:pPr/>
              <a:t>19</a:t>
            </a:fld>
            <a:endParaRPr lang="en-US" smtClean="0">
              <a:ea typeface="MS PGothic" pitchFamily="34" charset="-128"/>
            </a:endParaRPr>
          </a:p>
        </p:txBody>
      </p:sp>
      <p:sp>
        <p:nvSpPr>
          <p:cNvPr id="40964"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2" tIns="46587" rIns="93172" bIns="46587" anchor="b"/>
          <a:lstStyle/>
          <a:p>
            <a:pPr algn="r" defTabSz="931863" eaLnBrk="1" hangingPunct="1"/>
            <a:fld id="{5CFB64C1-FB07-4B98-9A6F-EF7CCCAF1B14}" type="slidenum">
              <a:rPr lang="en-US" sz="1200">
                <a:latin typeface="Arial" charset="0"/>
              </a:rPr>
              <a:pPr algn="r" defTabSz="931863" eaLnBrk="1" hangingPunct="1"/>
              <a:t>19</a:t>
            </a:fld>
            <a:endParaRPr lang="en-US" sz="1200">
              <a:latin typeface="Arial" charset="0"/>
            </a:endParaRPr>
          </a:p>
        </p:txBody>
      </p:sp>
      <p:sp>
        <p:nvSpPr>
          <p:cNvPr id="40965"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2" tIns="46587" rIns="93172" bIns="46587" anchor="b"/>
          <a:lstStyle/>
          <a:p>
            <a:pPr algn="r" defTabSz="931863" eaLnBrk="1" hangingPunct="1"/>
            <a:fld id="{B63212F1-D731-41F6-AD33-217FE1F194ED}" type="slidenum">
              <a:rPr lang="en-US" sz="1200">
                <a:latin typeface="Arial" charset="0"/>
              </a:rPr>
              <a:pPr algn="r" defTabSz="931863" eaLnBrk="1" hangingPunct="1"/>
              <a:t>19</a:t>
            </a:fld>
            <a:endParaRPr lang="en-US" sz="1200">
              <a:latin typeface="Arial" charset="0"/>
            </a:endParaRPr>
          </a:p>
        </p:txBody>
      </p:sp>
      <p:sp>
        <p:nvSpPr>
          <p:cNvPr id="40966" name="Rectangle 2"/>
          <p:cNvSpPr>
            <a:spLocks noGrp="1" noRot="1" noChangeAspect="1" noChangeArrowheads="1" noTextEdit="1"/>
          </p:cNvSpPr>
          <p:nvPr>
            <p:ph type="sldImg"/>
          </p:nvPr>
        </p:nvSpPr>
        <p:spPr>
          <a:xfrm>
            <a:off x="1179513" y="698500"/>
            <a:ext cx="4648200" cy="3486150"/>
          </a:xfrm>
          <a:ln/>
        </p:spPr>
      </p:sp>
      <p:sp>
        <p:nvSpPr>
          <p:cNvPr id="40967" name="Rectangle 3"/>
          <p:cNvSpPr>
            <a:spLocks noGrp="1" noChangeArrowheads="1"/>
          </p:cNvSpPr>
          <p:nvPr>
            <p:ph type="body" idx="1"/>
          </p:nvPr>
        </p:nvSpPr>
        <p:spPr>
          <a:xfrm>
            <a:off x="1023938" y="4416425"/>
            <a:ext cx="5441950" cy="4230688"/>
          </a:xfrm>
          <a:noFill/>
          <a:ln/>
        </p:spPr>
        <p:txBody>
          <a:bodyPr lIns="93172" tIns="46587" rIns="93172" bIns="46587"/>
          <a:lstStyle/>
          <a:p>
            <a:pPr eaLnBrk="1" hangingPunct="1"/>
            <a:r>
              <a:rPr lang="en-US" sz="1600" smtClean="0">
                <a:latin typeface="Arial" charset="0"/>
              </a:rPr>
              <a:t>As the new cataloging code, RDA, is being developed, we are building in FRBR concepts, vocabulary, entities, elements, and relationships.</a:t>
            </a:r>
          </a:p>
          <a:p>
            <a:pPr eaLnBrk="1" hangingPunct="1"/>
            <a:endParaRPr lang="en-US" sz="1600" smtClean="0">
              <a:latin typeface="Arial" charset="0"/>
            </a:endParaRPr>
          </a:p>
          <a:p>
            <a:pPr eaLnBrk="1" hangingPunct="1"/>
            <a:r>
              <a:rPr lang="en-US" sz="1600" smtClean="0">
                <a:latin typeface="Arial" charset="0"/>
              </a:rPr>
              <a:t>The Joint Steering Committee for Development of RDA maintains a public Web site – the URL is shown here..</a:t>
            </a:r>
          </a:p>
          <a:p>
            <a:pPr eaLnBrk="1" hangingPunct="1">
              <a:lnSpc>
                <a:spcPct val="90000"/>
              </a:lnSpc>
            </a:pPr>
            <a:endParaRPr lang="en-US" sz="1600"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Образ слайда 1"/>
          <p:cNvSpPr>
            <a:spLocks noGrp="1" noRot="1" noChangeAspect="1" noTextEdit="1"/>
          </p:cNvSpPr>
          <p:nvPr>
            <p:ph type="sldImg"/>
          </p:nvPr>
        </p:nvSpPr>
        <p:spPr>
          <a:ln/>
        </p:spPr>
      </p:sp>
      <p:sp>
        <p:nvSpPr>
          <p:cNvPr id="41987" name="Заметки 2"/>
          <p:cNvSpPr>
            <a:spLocks noGrp="1"/>
          </p:cNvSpPr>
          <p:nvPr>
            <p:ph type="body" idx="1"/>
          </p:nvPr>
        </p:nvSpPr>
        <p:spPr>
          <a:noFill/>
          <a:ln/>
        </p:spPr>
        <p:txBody>
          <a:bodyPr/>
          <a:lstStyle/>
          <a:p>
            <a:endParaRPr lang="ru-RU" smtClean="0">
              <a:latin typeface="Arial" charset="0"/>
            </a:endParaRPr>
          </a:p>
        </p:txBody>
      </p:sp>
      <p:sp>
        <p:nvSpPr>
          <p:cNvPr id="41988" name="Верхний колонтитул 3"/>
          <p:cNvSpPr>
            <a:spLocks noGrp="1"/>
          </p:cNvSpPr>
          <p:nvPr>
            <p:ph type="hdr" sz="quarter"/>
          </p:nvPr>
        </p:nvSpPr>
        <p:spPr>
          <a:noFill/>
        </p:spPr>
        <p:txBody>
          <a:bodyPr/>
          <a:lstStyle/>
          <a:p>
            <a:r>
              <a:rPr lang="en-US" smtClean="0">
                <a:ea typeface="MS PGothic" pitchFamily="34" charset="-128"/>
              </a:rPr>
              <a:t>FRBR - Tillett presentation, March 4, 2009</a:t>
            </a:r>
          </a:p>
        </p:txBody>
      </p:sp>
      <p:sp>
        <p:nvSpPr>
          <p:cNvPr id="41989" name="Номер слайда 4"/>
          <p:cNvSpPr>
            <a:spLocks noGrp="1"/>
          </p:cNvSpPr>
          <p:nvPr>
            <p:ph type="sldNum" sz="quarter" idx="5"/>
          </p:nvPr>
        </p:nvSpPr>
        <p:spPr>
          <a:noFill/>
        </p:spPr>
        <p:txBody>
          <a:bodyPr/>
          <a:lstStyle/>
          <a:p>
            <a:fld id="{51CF7C8A-BA3F-4D00-9E5C-8EBDE437F725}" type="slidenum">
              <a:rPr lang="en-US" smtClean="0">
                <a:ea typeface="MS PGothic" pitchFamily="34" charset="-128"/>
              </a:rPr>
              <a:pPr/>
              <a:t>21</a:t>
            </a:fld>
            <a:endParaRPr lang="en-US" smtClean="0">
              <a:ea typeface="MS PGothic"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Образ слайда 1"/>
          <p:cNvSpPr>
            <a:spLocks noGrp="1" noRot="1" noChangeAspect="1" noTextEdit="1"/>
          </p:cNvSpPr>
          <p:nvPr>
            <p:ph type="sldImg"/>
          </p:nvPr>
        </p:nvSpPr>
        <p:spPr>
          <a:ln/>
        </p:spPr>
      </p:sp>
      <p:sp>
        <p:nvSpPr>
          <p:cNvPr id="43011" name="Заметки 2"/>
          <p:cNvSpPr>
            <a:spLocks noGrp="1"/>
          </p:cNvSpPr>
          <p:nvPr>
            <p:ph type="body" idx="1"/>
          </p:nvPr>
        </p:nvSpPr>
        <p:spPr>
          <a:noFill/>
          <a:ln/>
        </p:spPr>
        <p:txBody>
          <a:bodyPr/>
          <a:lstStyle/>
          <a:p>
            <a:endParaRPr lang="ru-RU" smtClean="0">
              <a:latin typeface="Arial" charset="0"/>
            </a:endParaRPr>
          </a:p>
        </p:txBody>
      </p:sp>
      <p:sp>
        <p:nvSpPr>
          <p:cNvPr id="43012" name="Номер слайда 3"/>
          <p:cNvSpPr>
            <a:spLocks noGrp="1"/>
          </p:cNvSpPr>
          <p:nvPr>
            <p:ph type="sldNum" sz="quarter" idx="5"/>
          </p:nvPr>
        </p:nvSpPr>
        <p:spPr>
          <a:noFill/>
        </p:spPr>
        <p:txBody>
          <a:bodyPr/>
          <a:lstStyle/>
          <a:p>
            <a:fld id="{FBA2538A-427B-4334-8056-3EFB015E366C}" type="slidenum">
              <a:rPr lang="ru-RU" smtClean="0">
                <a:ea typeface="MS PGothic" pitchFamily="34" charset="-128"/>
              </a:rPr>
              <a:pPr/>
              <a:t>23</a:t>
            </a:fld>
            <a:endParaRPr lang="ru-RU" smtClean="0">
              <a:ea typeface="MS PGothic"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a:noFill/>
        </p:spPr>
        <p:txBody>
          <a:bodyPr/>
          <a:lstStyle/>
          <a:p>
            <a:r>
              <a:rPr lang="en-US" smtClean="0">
                <a:ea typeface="MS PGothic" pitchFamily="34" charset="-128"/>
              </a:rPr>
              <a:t>FRBR - Tillett presentation, March 4, 2009</a:t>
            </a:r>
          </a:p>
        </p:txBody>
      </p:sp>
      <p:sp>
        <p:nvSpPr>
          <p:cNvPr id="29699" name="Rectangle 7"/>
          <p:cNvSpPr>
            <a:spLocks noGrp="1" noChangeArrowheads="1"/>
          </p:cNvSpPr>
          <p:nvPr>
            <p:ph type="sldNum" sz="quarter" idx="5"/>
          </p:nvPr>
        </p:nvSpPr>
        <p:spPr>
          <a:noFill/>
        </p:spPr>
        <p:txBody>
          <a:bodyPr/>
          <a:lstStyle/>
          <a:p>
            <a:fld id="{0AA66E69-6956-457F-A390-2B26104809D8}" type="slidenum">
              <a:rPr lang="en-US" smtClean="0">
                <a:ea typeface="MS PGothic" pitchFamily="34" charset="-128"/>
              </a:rPr>
              <a:pPr/>
              <a:t>4</a:t>
            </a:fld>
            <a:endParaRPr lang="en-US" smtClean="0">
              <a:ea typeface="MS PGothic" pitchFamily="34" charset="-128"/>
            </a:endParaRPr>
          </a:p>
        </p:txBody>
      </p:sp>
      <p:sp>
        <p:nvSpPr>
          <p:cNvPr id="29700" name="Rectangle 2"/>
          <p:cNvSpPr>
            <a:spLocks noGrp="1" noRot="1" noChangeAspect="1" noChangeArrowheads="1" noTextEdit="1"/>
          </p:cNvSpPr>
          <p:nvPr>
            <p:ph type="sldImg"/>
          </p:nvPr>
        </p:nvSpPr>
        <p:spPr>
          <a:xfrm>
            <a:off x="1192213" y="704850"/>
            <a:ext cx="4629150" cy="3471863"/>
          </a:xfrm>
          <a:ln/>
        </p:spPr>
      </p:sp>
      <p:sp>
        <p:nvSpPr>
          <p:cNvPr id="29701" name="Rectangle 3"/>
          <p:cNvSpPr>
            <a:spLocks noGrp="1" noChangeArrowheads="1"/>
          </p:cNvSpPr>
          <p:nvPr>
            <p:ph type="body" idx="1"/>
          </p:nvPr>
        </p:nvSpPr>
        <p:spPr>
          <a:xfrm>
            <a:off x="779463" y="4414838"/>
            <a:ext cx="5529262" cy="4181475"/>
          </a:xfrm>
          <a:noFill/>
          <a:ln/>
        </p:spPr>
        <p:txBody>
          <a:bodyPr lIns="91301" tIns="45650" rIns="91301" bIns="45650"/>
          <a:lstStyle/>
          <a:p>
            <a:r>
              <a:rPr lang="en-US" sz="1600" smtClean="0">
                <a:latin typeface="Arial Unicode MS" pitchFamily="34" charset="-128"/>
                <a:ea typeface="Arial Unicode MS" pitchFamily="34" charset="-128"/>
                <a:cs typeface="Arial Unicode MS" pitchFamily="34" charset="-128"/>
                <a:sym typeface="Lucida Grande" pitchFamily="-109" charset="0"/>
              </a:rPr>
              <a:t> </a:t>
            </a:r>
            <a:r>
              <a:rPr lang="en-US" sz="800" smtClean="0">
                <a:latin typeface="Lucida Grande" pitchFamily="-109" charset="0"/>
                <a:sym typeface="Lucida Grande" pitchFamily="-109" charset="0"/>
              </a:rPr>
              <a:t>Spiral Galaxy NGC 3370, Home to Supernova Seen in 1994</a:t>
            </a:r>
          </a:p>
          <a:p>
            <a:pPr eaLnBrk="1" hangingPunct="1"/>
            <a:r>
              <a:rPr lang="en-US" sz="800" smtClean="0">
                <a:latin typeface="Lucida Grande" pitchFamily="-109" charset="0"/>
                <a:sym typeface="Lucida Grande" pitchFamily="-109" charset="0"/>
              </a:rPr>
              <a:t>from NASA HubbleSite.org/gallery/album/gallery_collection</a:t>
            </a:r>
          </a:p>
          <a:p>
            <a:pPr eaLnBrk="1" hangingPunct="1"/>
            <a:r>
              <a:rPr lang="en-US" sz="1600" smtClean="0">
                <a:latin typeface="Arial Unicode MS" pitchFamily="34" charset="-128"/>
                <a:ea typeface="Arial Unicode MS" pitchFamily="34" charset="-128"/>
                <a:cs typeface="Arial Unicode MS" pitchFamily="34" charset="-128"/>
                <a:sym typeface="Lucida Grande" pitchFamily="-109" charset="0"/>
              </a:rPr>
              <a:t>Our bibliographic universe is not just books, but rather many galaxies and worlds of </a:t>
            </a:r>
            <a:r>
              <a:rPr lang="en-US" sz="1600" u="sng" smtClean="0">
                <a:latin typeface="Arial Unicode MS" pitchFamily="34" charset="-128"/>
                <a:ea typeface="Arial Unicode MS" pitchFamily="34" charset="-128"/>
                <a:cs typeface="Arial Unicode MS" pitchFamily="34" charset="-128"/>
                <a:sym typeface="Lucida Grande" pitchFamily="-109" charset="0"/>
              </a:rPr>
              <a:t>content</a:t>
            </a:r>
            <a:r>
              <a:rPr lang="en-US" sz="1600" smtClean="0">
                <a:latin typeface="Arial Unicode MS" pitchFamily="34" charset="-128"/>
                <a:ea typeface="Arial Unicode MS" pitchFamily="34" charset="-128"/>
                <a:cs typeface="Arial Unicode MS" pitchFamily="34" charset="-128"/>
                <a:sym typeface="Lucida Grande" pitchFamily="-109" charset="0"/>
              </a:rPr>
              <a:t> packaged in various information </a:t>
            </a:r>
            <a:r>
              <a:rPr lang="en-US" sz="1600" u="sng" smtClean="0">
                <a:latin typeface="Arial Unicode MS" pitchFamily="34" charset="-128"/>
                <a:ea typeface="Arial Unicode MS" pitchFamily="34" charset="-128"/>
                <a:cs typeface="Arial Unicode MS" pitchFamily="34" charset="-128"/>
                <a:sym typeface="Lucida Grande" pitchFamily="-109" charset="0"/>
              </a:rPr>
              <a:t>carriers</a:t>
            </a:r>
            <a:r>
              <a:rPr lang="en-US" sz="1600" smtClean="0">
                <a:latin typeface="Arial Unicode MS" pitchFamily="34" charset="-128"/>
                <a:ea typeface="Arial Unicode MS" pitchFamily="34" charset="-128"/>
                <a:cs typeface="Arial Unicode MS" pitchFamily="34" charset="-128"/>
                <a:sym typeface="Lucida Grande" pitchFamily="-109" charset="0"/>
              </a:rPr>
              <a:t>. </a:t>
            </a:r>
          </a:p>
          <a:p>
            <a:pPr eaLnBrk="1" hangingPunct="1"/>
            <a:r>
              <a:rPr lang="en-US" sz="1600" smtClean="0">
                <a:latin typeface="Arial Unicode MS" pitchFamily="34" charset="-128"/>
                <a:ea typeface="Arial Unicode MS" pitchFamily="34" charset="-128"/>
                <a:cs typeface="Arial Unicode MS" pitchFamily="34" charset="-128"/>
                <a:sym typeface="Lucida Grande" pitchFamily="-109" charset="0"/>
              </a:rPr>
              <a:t>For example, the content of a visual image can be captured on a carrier like film, or on a YouTube moving image viewable online; another type of content is sound, that can be recorded as notation in printed scores or captured as MP3 files that carry that content to play on an iPod; or we have content that can be constantly changing like that on some Web pages. </a:t>
            </a:r>
            <a:r>
              <a:rPr lang="en-US" sz="1600" smtClean="0">
                <a:latin typeface="Arial" charset="0"/>
              </a:rPr>
              <a:t>FRBR describes the bibliographic universe of all of the things that libraries include in our collections or things we want to make known to our users.  All types of materials, including the digital.</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a:noFill/>
        </p:spPr>
        <p:txBody>
          <a:bodyPr/>
          <a:lstStyle/>
          <a:p>
            <a:r>
              <a:rPr lang="en-US" smtClean="0">
                <a:ea typeface="MS PGothic" pitchFamily="34" charset="-128"/>
              </a:rPr>
              <a:t>FRBR - Tillett presentation, March 4, 2009</a:t>
            </a:r>
          </a:p>
        </p:txBody>
      </p:sp>
      <p:sp>
        <p:nvSpPr>
          <p:cNvPr id="30723" name="Rectangle 7"/>
          <p:cNvSpPr>
            <a:spLocks noGrp="1" noChangeArrowheads="1"/>
          </p:cNvSpPr>
          <p:nvPr>
            <p:ph type="sldNum" sz="quarter" idx="5"/>
          </p:nvPr>
        </p:nvSpPr>
        <p:spPr>
          <a:noFill/>
        </p:spPr>
        <p:txBody>
          <a:bodyPr/>
          <a:lstStyle/>
          <a:p>
            <a:fld id="{11C798AC-0BF3-4752-B875-D418BB1FC409}" type="slidenum">
              <a:rPr lang="en-US" smtClean="0">
                <a:ea typeface="MS PGothic" pitchFamily="34" charset="-128"/>
              </a:rPr>
              <a:pPr/>
              <a:t>6</a:t>
            </a:fld>
            <a:endParaRPr lang="en-US" smtClean="0">
              <a:ea typeface="MS PGothic" pitchFamily="34" charset="-128"/>
            </a:endParaRPr>
          </a:p>
        </p:txBody>
      </p:sp>
      <p:sp>
        <p:nvSpPr>
          <p:cNvPr id="30724" name="Rectangle 2"/>
          <p:cNvSpPr>
            <a:spLocks noGrp="1" noRot="1" noChangeAspect="1" noChangeArrowheads="1" noTextEdit="1"/>
          </p:cNvSpPr>
          <p:nvPr>
            <p:ph type="sldImg"/>
          </p:nvPr>
        </p:nvSpPr>
        <p:spPr>
          <a:xfrm>
            <a:off x="1192213" y="704850"/>
            <a:ext cx="4629150" cy="3471863"/>
          </a:xfrm>
          <a:ln/>
        </p:spPr>
      </p:sp>
      <p:sp>
        <p:nvSpPr>
          <p:cNvPr id="30725" name="Rectangle 3"/>
          <p:cNvSpPr>
            <a:spLocks noGrp="1" noChangeArrowheads="1"/>
          </p:cNvSpPr>
          <p:nvPr>
            <p:ph type="body" idx="1"/>
          </p:nvPr>
        </p:nvSpPr>
        <p:spPr>
          <a:xfrm>
            <a:off x="779463" y="4414838"/>
            <a:ext cx="5529262" cy="4181475"/>
          </a:xfrm>
          <a:noFill/>
          <a:ln/>
        </p:spPr>
        <p:txBody>
          <a:bodyPr lIns="91301" tIns="45650" rIns="91301" bIns="45650"/>
          <a:lstStyle/>
          <a:p>
            <a:r>
              <a:rPr lang="en-US" sz="1600" smtClean="0">
                <a:latin typeface="Arial Unicode MS" pitchFamily="34" charset="-128"/>
                <a:ea typeface="Arial Unicode MS" pitchFamily="34" charset="-128"/>
                <a:cs typeface="Arial Unicode MS" pitchFamily="34" charset="-128"/>
                <a:sym typeface="Lucida Grande" pitchFamily="-109" charset="0"/>
              </a:rPr>
              <a:t> </a:t>
            </a:r>
            <a:r>
              <a:rPr lang="en-US" sz="800" smtClean="0">
                <a:latin typeface="Lucida Grande" pitchFamily="-109" charset="0"/>
                <a:sym typeface="Lucida Grande" pitchFamily="-109" charset="0"/>
              </a:rPr>
              <a:t>Spiral Galaxy NGC 3370, Home to Supernova Seen in 1994</a:t>
            </a:r>
          </a:p>
          <a:p>
            <a:pPr eaLnBrk="1" hangingPunct="1"/>
            <a:r>
              <a:rPr lang="en-US" sz="800" smtClean="0">
                <a:latin typeface="Lucida Grande" pitchFamily="-109" charset="0"/>
                <a:sym typeface="Lucida Grande" pitchFamily="-109" charset="0"/>
              </a:rPr>
              <a:t>from NASA HubbleSite.org/gallery/album/gallery_collection</a:t>
            </a:r>
          </a:p>
          <a:p>
            <a:pPr eaLnBrk="1" hangingPunct="1"/>
            <a:r>
              <a:rPr lang="en-US" sz="1600" smtClean="0">
                <a:latin typeface="Arial Unicode MS" pitchFamily="34" charset="-128"/>
                <a:ea typeface="Arial Unicode MS" pitchFamily="34" charset="-128"/>
                <a:cs typeface="Arial Unicode MS" pitchFamily="34" charset="-128"/>
                <a:sym typeface="Lucida Grande" pitchFamily="-109" charset="0"/>
              </a:rPr>
              <a:t>Our bibliographic universe is not just books, but rather many galaxies and worlds of </a:t>
            </a:r>
            <a:r>
              <a:rPr lang="en-US" sz="1600" u="sng" smtClean="0">
                <a:latin typeface="Arial Unicode MS" pitchFamily="34" charset="-128"/>
                <a:ea typeface="Arial Unicode MS" pitchFamily="34" charset="-128"/>
                <a:cs typeface="Arial Unicode MS" pitchFamily="34" charset="-128"/>
                <a:sym typeface="Lucida Grande" pitchFamily="-109" charset="0"/>
              </a:rPr>
              <a:t>content</a:t>
            </a:r>
            <a:r>
              <a:rPr lang="en-US" sz="1600" smtClean="0">
                <a:latin typeface="Arial Unicode MS" pitchFamily="34" charset="-128"/>
                <a:ea typeface="Arial Unicode MS" pitchFamily="34" charset="-128"/>
                <a:cs typeface="Arial Unicode MS" pitchFamily="34" charset="-128"/>
                <a:sym typeface="Lucida Grande" pitchFamily="-109" charset="0"/>
              </a:rPr>
              <a:t> packaged in various information </a:t>
            </a:r>
            <a:r>
              <a:rPr lang="en-US" sz="1600" u="sng" smtClean="0">
                <a:latin typeface="Arial Unicode MS" pitchFamily="34" charset="-128"/>
                <a:ea typeface="Arial Unicode MS" pitchFamily="34" charset="-128"/>
                <a:cs typeface="Arial Unicode MS" pitchFamily="34" charset="-128"/>
                <a:sym typeface="Lucida Grande" pitchFamily="-109" charset="0"/>
              </a:rPr>
              <a:t>carriers</a:t>
            </a:r>
            <a:r>
              <a:rPr lang="en-US" sz="1600" smtClean="0">
                <a:latin typeface="Arial Unicode MS" pitchFamily="34" charset="-128"/>
                <a:ea typeface="Arial Unicode MS" pitchFamily="34" charset="-128"/>
                <a:cs typeface="Arial Unicode MS" pitchFamily="34" charset="-128"/>
                <a:sym typeface="Lucida Grande" pitchFamily="-109" charset="0"/>
              </a:rPr>
              <a:t>. </a:t>
            </a:r>
          </a:p>
          <a:p>
            <a:pPr eaLnBrk="1" hangingPunct="1"/>
            <a:r>
              <a:rPr lang="en-US" sz="1600" smtClean="0">
                <a:latin typeface="Arial Unicode MS" pitchFamily="34" charset="-128"/>
                <a:ea typeface="Arial Unicode MS" pitchFamily="34" charset="-128"/>
                <a:cs typeface="Arial Unicode MS" pitchFamily="34" charset="-128"/>
                <a:sym typeface="Lucida Grande" pitchFamily="-109" charset="0"/>
              </a:rPr>
              <a:t>For example, the content of a visual image can be captured on a carrier like film, or on a YouTube moving image viewable online; another type of content is sound, that can be recorded as notation in printed scores or captured as MP3 files that carry that content to play on an iPod; or we have content that can be constantly changing like that on some Web pages. </a:t>
            </a:r>
            <a:r>
              <a:rPr lang="en-US" sz="1600" smtClean="0">
                <a:latin typeface="Arial" charset="0"/>
              </a:rPr>
              <a:t>FRBR describes the bibliographic universe of all of the things that libraries include in our collections or things we want to make known to our users.  All types of materials, including the digital.</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a:noFill/>
        </p:spPr>
        <p:txBody>
          <a:bodyPr/>
          <a:lstStyle/>
          <a:p>
            <a:r>
              <a:rPr lang="en-US" smtClean="0">
                <a:ea typeface="MS PGothic" pitchFamily="34" charset="-128"/>
              </a:rPr>
              <a:t>FRBR - Tillett presentation, March 4, 2009</a:t>
            </a:r>
          </a:p>
        </p:txBody>
      </p:sp>
      <p:sp>
        <p:nvSpPr>
          <p:cNvPr id="31747" name="Rectangle 7"/>
          <p:cNvSpPr>
            <a:spLocks noGrp="1" noChangeArrowheads="1"/>
          </p:cNvSpPr>
          <p:nvPr>
            <p:ph type="sldNum" sz="quarter" idx="5"/>
          </p:nvPr>
        </p:nvSpPr>
        <p:spPr>
          <a:noFill/>
        </p:spPr>
        <p:txBody>
          <a:bodyPr/>
          <a:lstStyle/>
          <a:p>
            <a:fld id="{34AF7513-5363-4BF0-9CC9-0116B8FAC689}" type="slidenum">
              <a:rPr lang="en-US" smtClean="0">
                <a:ea typeface="MS PGothic" pitchFamily="34" charset="-128"/>
              </a:rPr>
              <a:pPr/>
              <a:t>8</a:t>
            </a:fld>
            <a:endParaRPr lang="en-US" smtClean="0">
              <a:ea typeface="MS PGothic" pitchFamily="34" charset="-128"/>
            </a:endParaRPr>
          </a:p>
        </p:txBody>
      </p:sp>
      <p:sp>
        <p:nvSpPr>
          <p:cNvPr id="31748" name="Rectangle 2"/>
          <p:cNvSpPr>
            <a:spLocks noGrp="1" noRot="1" noChangeAspect="1" noChangeArrowheads="1" noTextEdit="1"/>
          </p:cNvSpPr>
          <p:nvPr>
            <p:ph type="sldImg"/>
          </p:nvPr>
        </p:nvSpPr>
        <p:spPr>
          <a:xfrm>
            <a:off x="1597025" y="696913"/>
            <a:ext cx="4046538" cy="3036887"/>
          </a:xfrm>
          <a:ln/>
        </p:spPr>
      </p:sp>
      <p:sp>
        <p:nvSpPr>
          <p:cNvPr id="31749" name="Rectangle 3"/>
          <p:cNvSpPr>
            <a:spLocks noGrp="1" noChangeArrowheads="1"/>
          </p:cNvSpPr>
          <p:nvPr>
            <p:ph type="body" idx="1"/>
          </p:nvPr>
        </p:nvSpPr>
        <p:spPr>
          <a:xfrm>
            <a:off x="701675" y="3886200"/>
            <a:ext cx="5919788" cy="5178425"/>
          </a:xfrm>
          <a:noFill/>
          <a:ln/>
        </p:spPr>
        <p:txBody>
          <a:bodyPr/>
          <a:lstStyle/>
          <a:p>
            <a:r>
              <a:rPr lang="en-US" sz="1600" smtClean="0">
                <a:latin typeface="Arial" charset="0"/>
              </a:rPr>
              <a:t>FRBR stands for Functional Requirements for Bibliographic Records.</a:t>
            </a:r>
          </a:p>
          <a:p>
            <a:r>
              <a:rPr lang="en-US" sz="1600" smtClean="0">
                <a:latin typeface="Arial" charset="0"/>
              </a:rPr>
              <a:t>It was created by the International Federation of Library Associations and Institutions during the 1990’s and the text of the report on FRBR was published by IFLA in 1998.</a:t>
            </a:r>
          </a:p>
          <a:p>
            <a:r>
              <a:rPr lang="en-US" sz="1600" smtClean="0">
                <a:latin typeface="Arial" charset="0"/>
              </a:rPr>
              <a:t>There is an FRBR Review Group within IFLA that maintains the conceptual model and help spread the word about applying the model around the world.</a:t>
            </a:r>
          </a:p>
          <a:p>
            <a:endParaRPr lang="en-US" sz="1600" smtClean="0">
              <a:latin typeface="Arial" charset="0"/>
            </a:endParaRPr>
          </a:p>
          <a:p>
            <a:r>
              <a:rPr lang="en-US" sz="1600" smtClean="0">
                <a:latin typeface="Arial" charset="0"/>
              </a:rPr>
              <a:t>I was one of the consultants who helped develop the model.</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a:noFill/>
        </p:spPr>
        <p:txBody>
          <a:bodyPr/>
          <a:lstStyle/>
          <a:p>
            <a:r>
              <a:rPr lang="en-US" smtClean="0">
                <a:ea typeface="MS PGothic" pitchFamily="34" charset="-128"/>
              </a:rPr>
              <a:t>FRBR - Tillett presentation, March 4, 2009</a:t>
            </a:r>
          </a:p>
        </p:txBody>
      </p:sp>
      <p:sp>
        <p:nvSpPr>
          <p:cNvPr id="32771" name="Rectangle 7"/>
          <p:cNvSpPr>
            <a:spLocks noGrp="1" noChangeArrowheads="1"/>
          </p:cNvSpPr>
          <p:nvPr>
            <p:ph type="sldNum" sz="quarter" idx="5"/>
          </p:nvPr>
        </p:nvSpPr>
        <p:spPr>
          <a:noFill/>
        </p:spPr>
        <p:txBody>
          <a:bodyPr/>
          <a:lstStyle/>
          <a:p>
            <a:fld id="{6935A160-4ADB-41FD-BA07-E926AE47AA7C}" type="slidenum">
              <a:rPr lang="en-US" smtClean="0">
                <a:ea typeface="MS PGothic" pitchFamily="34" charset="-128"/>
              </a:rPr>
              <a:pPr/>
              <a:t>9</a:t>
            </a:fld>
            <a:endParaRPr lang="en-US" smtClean="0">
              <a:ea typeface="MS PGothic" pitchFamily="34" charset="-128"/>
            </a:endParaRPr>
          </a:p>
        </p:txBody>
      </p:sp>
      <p:sp>
        <p:nvSpPr>
          <p:cNvPr id="32772" name="Rectangle 2"/>
          <p:cNvSpPr>
            <a:spLocks noGrp="1" noRot="1" noChangeAspect="1" noChangeArrowheads="1" noTextEdit="1"/>
          </p:cNvSpPr>
          <p:nvPr>
            <p:ph type="sldImg"/>
          </p:nvPr>
        </p:nvSpPr>
        <p:spPr>
          <a:ln/>
        </p:spPr>
      </p:sp>
      <p:sp>
        <p:nvSpPr>
          <p:cNvPr id="32773" name="Rectangle 3"/>
          <p:cNvSpPr>
            <a:spLocks noGrp="1" noChangeArrowheads="1"/>
          </p:cNvSpPr>
          <p:nvPr>
            <p:ph type="body" idx="1"/>
          </p:nvPr>
        </p:nvSpPr>
        <p:spPr>
          <a:noFill/>
          <a:ln/>
        </p:spPr>
        <p:txBody>
          <a:bodyPr/>
          <a:lstStyle/>
          <a:p>
            <a:pPr eaLnBrk="1" hangingPunct="1"/>
            <a:r>
              <a:rPr lang="en-US" sz="1600" smtClean="0">
                <a:latin typeface="Arial" charset="0"/>
              </a:rPr>
              <a:t>I hope today I can help you see what FRBR is, why we need it, and how we can use it for better systems to find information resources and to display information about them in the future.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a:noFill/>
        </p:spPr>
        <p:txBody>
          <a:bodyPr/>
          <a:lstStyle/>
          <a:p>
            <a:r>
              <a:rPr lang="en-US" smtClean="0">
                <a:ea typeface="MS PGothic" pitchFamily="34" charset="-128"/>
              </a:rPr>
              <a:t>FRBR - Tillett presentation, March 4, 2009</a:t>
            </a:r>
          </a:p>
        </p:txBody>
      </p:sp>
      <p:sp>
        <p:nvSpPr>
          <p:cNvPr id="33795" name="Rectangle 7"/>
          <p:cNvSpPr>
            <a:spLocks noGrp="1" noChangeArrowheads="1"/>
          </p:cNvSpPr>
          <p:nvPr>
            <p:ph type="sldNum" sz="quarter" idx="5"/>
          </p:nvPr>
        </p:nvSpPr>
        <p:spPr>
          <a:noFill/>
        </p:spPr>
        <p:txBody>
          <a:bodyPr/>
          <a:lstStyle/>
          <a:p>
            <a:fld id="{42A24F97-50C8-40F3-B242-7197A5A515E7}" type="slidenum">
              <a:rPr lang="en-US" smtClean="0">
                <a:ea typeface="MS PGothic" pitchFamily="34" charset="-128"/>
              </a:rPr>
              <a:pPr/>
              <a:t>10</a:t>
            </a:fld>
            <a:endParaRPr lang="en-US" smtClean="0">
              <a:ea typeface="MS PGothic" pitchFamily="34" charset="-128"/>
            </a:endParaRPr>
          </a:p>
        </p:txBody>
      </p:sp>
      <p:sp>
        <p:nvSpPr>
          <p:cNvPr id="33796"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eaLnBrk="1" hangingPunct="1"/>
            <a:fld id="{E550E2EA-6E5C-4E1B-B171-D3A46A98D231}" type="slidenum">
              <a:rPr lang="en-US" sz="1200">
                <a:latin typeface="Arial" charset="0"/>
              </a:rPr>
              <a:pPr algn="r" defTabSz="931863" eaLnBrk="1" hangingPunct="1"/>
              <a:t>10</a:t>
            </a:fld>
            <a:endParaRPr lang="en-US" sz="1200">
              <a:latin typeface="Arial" charset="0"/>
            </a:endParaRPr>
          </a:p>
        </p:txBody>
      </p:sp>
      <p:sp>
        <p:nvSpPr>
          <p:cNvPr id="33797" name="Rectangle 2"/>
          <p:cNvSpPr>
            <a:spLocks noGrp="1" noRot="1" noChangeAspect="1" noChangeArrowheads="1" noTextEdit="1"/>
          </p:cNvSpPr>
          <p:nvPr>
            <p:ph type="sldImg"/>
          </p:nvPr>
        </p:nvSpPr>
        <p:spPr>
          <a:ln/>
        </p:spPr>
      </p:sp>
      <p:sp>
        <p:nvSpPr>
          <p:cNvPr id="33798" name="Rectangle 3"/>
          <p:cNvSpPr>
            <a:spLocks noGrp="1" noChangeArrowheads="1"/>
          </p:cNvSpPr>
          <p:nvPr>
            <p:ph type="body" idx="1"/>
          </p:nvPr>
        </p:nvSpPr>
        <p:spPr>
          <a:noFill/>
          <a:ln/>
        </p:spPr>
        <p:txBody>
          <a:bodyPr/>
          <a:lstStyle/>
          <a:p>
            <a:pPr eaLnBrk="1" hangingPunct="1"/>
            <a:r>
              <a:rPr lang="en-US" sz="1600" smtClean="0">
                <a:latin typeface="Arial" charset="0"/>
              </a:rPr>
              <a:t>OK, the Functional Requirements for Bibliographic Records or FRBR - has been around now for 11 years, and you’re probably still not quite sure what it is and what it means for the future of libraries.</a:t>
            </a:r>
          </a:p>
          <a:p>
            <a:pPr eaLnBrk="1" hangingPunct="1"/>
            <a:endParaRPr lang="en-US" sz="1600" smtClean="0">
              <a:latin typeface="Arial" charset="0"/>
            </a:endParaRPr>
          </a:p>
          <a:p>
            <a:pPr eaLnBrk="1" hangingPunct="1"/>
            <a:r>
              <a:rPr lang="en-US" sz="1600" smtClean="0">
                <a:latin typeface="Arial" charset="0"/>
              </a:rPr>
              <a:t> – Well, you’ve come to the right place to find out,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a:noFill/>
        </p:spPr>
        <p:txBody>
          <a:bodyPr/>
          <a:lstStyle/>
          <a:p>
            <a:r>
              <a:rPr lang="en-US" smtClean="0">
                <a:ea typeface="MS PGothic" pitchFamily="34" charset="-128"/>
              </a:rPr>
              <a:t>FRBR - Tillett presentation, March 4, 2009</a:t>
            </a:r>
          </a:p>
        </p:txBody>
      </p:sp>
      <p:sp>
        <p:nvSpPr>
          <p:cNvPr id="34819" name="Rectangle 7"/>
          <p:cNvSpPr>
            <a:spLocks noGrp="1" noChangeArrowheads="1"/>
          </p:cNvSpPr>
          <p:nvPr>
            <p:ph type="sldNum" sz="quarter" idx="5"/>
          </p:nvPr>
        </p:nvSpPr>
        <p:spPr>
          <a:noFill/>
        </p:spPr>
        <p:txBody>
          <a:bodyPr/>
          <a:lstStyle/>
          <a:p>
            <a:fld id="{E403DC93-3F5D-4C52-879E-EBC5B66B1395}" type="slidenum">
              <a:rPr lang="en-US" smtClean="0">
                <a:ea typeface="MS PGothic" pitchFamily="34" charset="-128"/>
              </a:rPr>
              <a:pPr/>
              <a:t>11</a:t>
            </a:fld>
            <a:endParaRPr lang="en-US" smtClean="0">
              <a:ea typeface="MS PGothic" pitchFamily="34" charset="-128"/>
            </a:endParaRPr>
          </a:p>
        </p:txBody>
      </p:sp>
      <p:sp>
        <p:nvSpPr>
          <p:cNvPr id="34820"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eaLnBrk="1" hangingPunct="1"/>
            <a:fld id="{FAB68A14-6D29-4DD1-8573-BFD95494A4E6}" type="slidenum">
              <a:rPr lang="en-US" sz="1200">
                <a:latin typeface="Arial" charset="0"/>
              </a:rPr>
              <a:pPr algn="r" defTabSz="931863" eaLnBrk="1" hangingPunct="1"/>
              <a:t>11</a:t>
            </a:fld>
            <a:endParaRPr lang="en-US" sz="1200">
              <a:latin typeface="Arial" charset="0"/>
            </a:endParaRPr>
          </a:p>
        </p:txBody>
      </p:sp>
      <p:sp>
        <p:nvSpPr>
          <p:cNvPr id="34821"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67" tIns="46585" rIns="93167" bIns="46585" anchor="b"/>
          <a:lstStyle/>
          <a:p>
            <a:pPr algn="r" defTabSz="931863" eaLnBrk="1" hangingPunct="1"/>
            <a:fld id="{252A34A9-7637-4333-A102-4BC4C6B7BB39}" type="slidenum">
              <a:rPr lang="en-US" sz="1200">
                <a:latin typeface="Arial" charset="0"/>
                <a:cs typeface="Arial" charset="0"/>
              </a:rPr>
              <a:pPr algn="r" defTabSz="931863" eaLnBrk="1" hangingPunct="1"/>
              <a:t>11</a:t>
            </a:fld>
            <a:endParaRPr lang="en-US" sz="1200">
              <a:latin typeface="Arial" charset="0"/>
              <a:cs typeface="Arial" charset="0"/>
            </a:endParaRPr>
          </a:p>
        </p:txBody>
      </p:sp>
      <p:sp>
        <p:nvSpPr>
          <p:cNvPr id="34822" name="Rectangle 2"/>
          <p:cNvSpPr>
            <a:spLocks noGrp="1" noRot="1" noChangeAspect="1" noChangeArrowheads="1" noTextEdit="1"/>
          </p:cNvSpPr>
          <p:nvPr>
            <p:ph type="sldImg"/>
          </p:nvPr>
        </p:nvSpPr>
        <p:spPr>
          <a:xfrm>
            <a:off x="728663" y="698500"/>
            <a:ext cx="4859337" cy="3644900"/>
          </a:xfrm>
          <a:ln/>
        </p:spPr>
      </p:sp>
      <p:sp>
        <p:nvSpPr>
          <p:cNvPr id="34823" name="Rectangle 3"/>
          <p:cNvSpPr>
            <a:spLocks noGrp="1" noChangeArrowheads="1"/>
          </p:cNvSpPr>
          <p:nvPr>
            <p:ph type="body" idx="1"/>
          </p:nvPr>
        </p:nvSpPr>
        <p:spPr>
          <a:xfrm>
            <a:off x="466725" y="4648200"/>
            <a:ext cx="6153150" cy="3949700"/>
          </a:xfrm>
          <a:noFill/>
          <a:ln/>
        </p:spPr>
        <p:txBody>
          <a:bodyPr lIns="93167" tIns="46585" rIns="93167" bIns="46585"/>
          <a:lstStyle/>
          <a:p>
            <a:pPr eaLnBrk="1" hangingPunct="1"/>
            <a:r>
              <a:rPr lang="en-US" sz="1600" smtClean="0">
                <a:latin typeface="Arial" charset="0"/>
              </a:rPr>
              <a:t>We can diagram the model using </a:t>
            </a:r>
            <a:r>
              <a:rPr lang="en-US" sz="1600" smtClean="0">
                <a:solidFill>
                  <a:srgbClr val="FF0000"/>
                </a:solidFill>
                <a:latin typeface="Arial" charset="0"/>
              </a:rPr>
              <a:t>&lt;click&gt;</a:t>
            </a:r>
            <a:r>
              <a:rPr lang="en-US" sz="1600" smtClean="0">
                <a:latin typeface="Arial" charset="0"/>
              </a:rPr>
              <a:t> boxes for the entities that are </a:t>
            </a:r>
            <a:r>
              <a:rPr lang="en-US" sz="1600" smtClean="0">
                <a:solidFill>
                  <a:srgbClr val="FF0000"/>
                </a:solidFill>
                <a:latin typeface="Arial" charset="0"/>
              </a:rPr>
              <a:t>&lt;click&gt;</a:t>
            </a:r>
            <a:r>
              <a:rPr lang="en-US" sz="1600" smtClean="0">
                <a:latin typeface="Arial" charset="0"/>
              </a:rPr>
              <a:t> connected by arrows to show the relationships </a:t>
            </a:r>
            <a:r>
              <a:rPr lang="en-US" sz="1600" smtClean="0">
                <a:solidFill>
                  <a:srgbClr val="FF0000"/>
                </a:solidFill>
                <a:latin typeface="Arial" charset="0"/>
              </a:rPr>
              <a:t>&lt;click&gt;</a:t>
            </a:r>
            <a:r>
              <a:rPr lang="en-US" sz="1600" smtClean="0">
                <a:latin typeface="Arial" charset="0"/>
              </a:rPr>
              <a:t> with other entities.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a:noFill/>
        </p:spPr>
        <p:txBody>
          <a:bodyPr/>
          <a:lstStyle/>
          <a:p>
            <a:r>
              <a:rPr lang="en-US" smtClean="0">
                <a:ea typeface="MS PGothic" pitchFamily="34" charset="-128"/>
              </a:rPr>
              <a:t>FRBR - Tillett presentation, March 4, 2009</a:t>
            </a:r>
          </a:p>
        </p:txBody>
      </p:sp>
      <p:sp>
        <p:nvSpPr>
          <p:cNvPr id="35843" name="Rectangle 7"/>
          <p:cNvSpPr>
            <a:spLocks noGrp="1" noChangeArrowheads="1"/>
          </p:cNvSpPr>
          <p:nvPr>
            <p:ph type="sldNum" sz="quarter" idx="5"/>
          </p:nvPr>
        </p:nvSpPr>
        <p:spPr>
          <a:noFill/>
        </p:spPr>
        <p:txBody>
          <a:bodyPr/>
          <a:lstStyle/>
          <a:p>
            <a:fld id="{4F009221-4813-4470-B16F-D7FA274AC678}" type="slidenum">
              <a:rPr lang="en-US" smtClean="0">
                <a:ea typeface="MS PGothic" pitchFamily="34" charset="-128"/>
              </a:rPr>
              <a:pPr/>
              <a:t>12</a:t>
            </a:fld>
            <a:endParaRPr lang="en-US" smtClean="0">
              <a:ea typeface="MS PGothic" pitchFamily="34" charset="-128"/>
            </a:endParaRPr>
          </a:p>
        </p:txBody>
      </p:sp>
      <p:sp>
        <p:nvSpPr>
          <p:cNvPr id="35844"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eaLnBrk="1" hangingPunct="1"/>
            <a:fld id="{6E413764-720B-4A1F-9C14-95C8BBE4E0C4}" type="slidenum">
              <a:rPr lang="en-US" sz="1200">
                <a:latin typeface="Arial" charset="0"/>
              </a:rPr>
              <a:pPr algn="r" defTabSz="931863" eaLnBrk="1" hangingPunct="1"/>
              <a:t>12</a:t>
            </a:fld>
            <a:endParaRPr lang="en-US" sz="1200">
              <a:latin typeface="Arial" charset="0"/>
            </a:endParaRPr>
          </a:p>
        </p:txBody>
      </p:sp>
      <p:sp>
        <p:nvSpPr>
          <p:cNvPr id="35845"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67" tIns="46585" rIns="93167" bIns="46585" anchor="b"/>
          <a:lstStyle/>
          <a:p>
            <a:pPr algn="r" defTabSz="931863" eaLnBrk="1" hangingPunct="1"/>
            <a:fld id="{CA1264B3-BE94-4983-B8F8-C61AE55E935A}" type="slidenum">
              <a:rPr lang="en-US" sz="1200">
                <a:latin typeface="Arial" charset="0"/>
                <a:cs typeface="Arial" charset="0"/>
              </a:rPr>
              <a:pPr algn="r" defTabSz="931863" eaLnBrk="1" hangingPunct="1"/>
              <a:t>12</a:t>
            </a:fld>
            <a:endParaRPr lang="en-US" sz="1200">
              <a:latin typeface="Arial" charset="0"/>
              <a:cs typeface="Arial" charset="0"/>
            </a:endParaRPr>
          </a:p>
        </p:txBody>
      </p:sp>
      <p:sp>
        <p:nvSpPr>
          <p:cNvPr id="35846" name="Rectangle 2"/>
          <p:cNvSpPr>
            <a:spLocks noGrp="1" noRot="1" noChangeAspect="1" noChangeArrowheads="1" noTextEdit="1"/>
          </p:cNvSpPr>
          <p:nvPr>
            <p:ph type="sldImg"/>
          </p:nvPr>
        </p:nvSpPr>
        <p:spPr>
          <a:xfrm>
            <a:off x="1182688" y="698500"/>
            <a:ext cx="4648200" cy="3486150"/>
          </a:xfrm>
          <a:ln/>
        </p:spPr>
      </p:sp>
      <p:sp>
        <p:nvSpPr>
          <p:cNvPr id="35847" name="Rectangle 3"/>
          <p:cNvSpPr>
            <a:spLocks noGrp="1" noChangeArrowheads="1"/>
          </p:cNvSpPr>
          <p:nvPr>
            <p:ph type="body" idx="1"/>
          </p:nvPr>
        </p:nvSpPr>
        <p:spPr>
          <a:xfrm>
            <a:off x="381000" y="4416425"/>
            <a:ext cx="6400800" cy="4181475"/>
          </a:xfrm>
          <a:noFill/>
          <a:ln/>
        </p:spPr>
        <p:txBody>
          <a:bodyPr lIns="93167" tIns="46585" rIns="93167" bIns="46585"/>
          <a:lstStyle/>
          <a:p>
            <a:pPr eaLnBrk="1" hangingPunct="1"/>
            <a:r>
              <a:rPr lang="en-US" sz="1600" smtClean="0">
                <a:latin typeface="Arial" charset="0"/>
              </a:rPr>
              <a:t>So those are the group 1 entities that make up our bibliographic resources in our libraries, archives, and museums</a:t>
            </a:r>
          </a:p>
          <a:p>
            <a:pPr eaLnBrk="1" hangingPunct="1"/>
            <a:endParaRPr lang="en-US" sz="1600" smtClean="0">
              <a:latin typeface="Arial" charset="0"/>
            </a:endParaRPr>
          </a:p>
          <a:p>
            <a:pPr eaLnBrk="1" hangingPunct="1"/>
            <a:r>
              <a:rPr lang="en-US" sz="1600" smtClean="0">
                <a:latin typeface="Arial" charset="0"/>
              </a:rPr>
              <a:t>The ideas or works</a:t>
            </a:r>
          </a:p>
          <a:p>
            <a:pPr eaLnBrk="1" hangingPunct="1"/>
            <a:r>
              <a:rPr lang="en-US" sz="1600" smtClean="0">
                <a:latin typeface="Arial" charset="0"/>
              </a:rPr>
              <a:t>The way those ideas are expressed or performed as expressions</a:t>
            </a:r>
          </a:p>
          <a:p>
            <a:pPr eaLnBrk="1" hangingPunct="1"/>
            <a:endParaRPr lang="en-US" sz="1600" smtClean="0">
              <a:latin typeface="Arial" charset="0"/>
            </a:endParaRPr>
          </a:p>
          <a:p>
            <a:pPr eaLnBrk="1" hangingPunct="1"/>
            <a:r>
              <a:rPr lang="en-US" sz="1600" smtClean="0">
                <a:latin typeface="Arial" charset="0"/>
              </a:rPr>
              <a:t>The recorded or captured expressions that we call manifestations, </a:t>
            </a:r>
          </a:p>
          <a:p>
            <a:pPr eaLnBrk="1" hangingPunct="1"/>
            <a:r>
              <a:rPr lang="en-US" sz="1600" smtClean="0">
                <a:latin typeface="Arial" charset="0"/>
              </a:rPr>
              <a:t>And the individual examples or copies that we call items</a:t>
            </a:r>
          </a:p>
          <a:p>
            <a:pPr eaLnBrk="1" hangingPunct="1"/>
            <a:endParaRPr lang="en-US" sz="1600" smtClean="0">
              <a:latin typeface="Arial" charset="0"/>
            </a:endParaRPr>
          </a:p>
          <a:p>
            <a:pPr eaLnBrk="1" hangingPunct="1"/>
            <a:r>
              <a:rPr lang="en-US" sz="1600" smtClean="0">
                <a:latin typeface="Arial" charset="0"/>
              </a:rPr>
              <a:t> – we’ll see in a moment why these are helpful to specifically identify.</a:t>
            </a:r>
          </a:p>
          <a:p>
            <a:pPr eaLnBrk="1" hangingPunct="1"/>
            <a:r>
              <a:rPr lang="en-US" sz="1600" smtClean="0">
                <a:latin typeface="Arial" charset="0"/>
              </a:rPr>
              <a:t>But remember I said there are 3 groups of entities in the FRBR model.</a:t>
            </a:r>
          </a:p>
          <a:p>
            <a:pPr eaLnBrk="1" hangingPunct="1"/>
            <a:endParaRPr lang="en-US" sz="160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a:noFill/>
        </p:spPr>
        <p:txBody>
          <a:bodyPr/>
          <a:lstStyle/>
          <a:p>
            <a:r>
              <a:rPr lang="en-US" smtClean="0">
                <a:ea typeface="MS PGothic" pitchFamily="34" charset="-128"/>
              </a:rPr>
              <a:t>FRBR - Tillett presentation, March 4, 2009</a:t>
            </a:r>
          </a:p>
        </p:txBody>
      </p:sp>
      <p:sp>
        <p:nvSpPr>
          <p:cNvPr id="36867" name="Rectangle 7"/>
          <p:cNvSpPr>
            <a:spLocks noGrp="1" noChangeArrowheads="1"/>
          </p:cNvSpPr>
          <p:nvPr>
            <p:ph type="sldNum" sz="quarter" idx="5"/>
          </p:nvPr>
        </p:nvSpPr>
        <p:spPr>
          <a:noFill/>
        </p:spPr>
        <p:txBody>
          <a:bodyPr/>
          <a:lstStyle/>
          <a:p>
            <a:fld id="{209C76E9-A469-41D3-B2C9-64A6E0DB5A93}" type="slidenum">
              <a:rPr lang="en-US" smtClean="0">
                <a:ea typeface="MS PGothic" pitchFamily="34" charset="-128"/>
              </a:rPr>
              <a:pPr/>
              <a:t>13</a:t>
            </a:fld>
            <a:endParaRPr lang="en-US" smtClean="0">
              <a:ea typeface="MS PGothic" pitchFamily="34" charset="-128"/>
            </a:endParaRPr>
          </a:p>
        </p:txBody>
      </p:sp>
      <p:sp>
        <p:nvSpPr>
          <p:cNvPr id="36868"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eaLnBrk="1" hangingPunct="1"/>
            <a:fld id="{D2D76D83-93B1-496F-BDBA-03901BEF64CA}" type="slidenum">
              <a:rPr lang="en-US" sz="1200">
                <a:latin typeface="Arial" charset="0"/>
              </a:rPr>
              <a:pPr algn="r" defTabSz="931863" eaLnBrk="1" hangingPunct="1"/>
              <a:t>13</a:t>
            </a:fld>
            <a:endParaRPr lang="en-US" sz="1200">
              <a:latin typeface="Arial" charset="0"/>
            </a:endParaRPr>
          </a:p>
        </p:txBody>
      </p:sp>
      <p:sp>
        <p:nvSpPr>
          <p:cNvPr id="36869"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67" tIns="46585" rIns="93167" bIns="46585" anchor="b"/>
          <a:lstStyle/>
          <a:p>
            <a:pPr algn="r" defTabSz="931863" eaLnBrk="1" hangingPunct="1"/>
            <a:fld id="{07AA9BBE-05FD-46E3-83BF-0576EC2A8514}" type="slidenum">
              <a:rPr lang="en-US" sz="1200">
                <a:latin typeface="Arial" charset="0"/>
                <a:cs typeface="Arial" charset="0"/>
              </a:rPr>
              <a:pPr algn="r" defTabSz="931863" eaLnBrk="1" hangingPunct="1"/>
              <a:t>13</a:t>
            </a:fld>
            <a:endParaRPr lang="en-US" sz="1200">
              <a:latin typeface="Arial" charset="0"/>
              <a:cs typeface="Arial" charset="0"/>
            </a:endParaRPr>
          </a:p>
        </p:txBody>
      </p:sp>
      <p:sp>
        <p:nvSpPr>
          <p:cNvPr id="36870" name="Rectangle 2"/>
          <p:cNvSpPr>
            <a:spLocks noGrp="1" noRot="1" noChangeAspect="1" noChangeArrowheads="1" noTextEdit="1"/>
          </p:cNvSpPr>
          <p:nvPr>
            <p:ph type="sldImg"/>
          </p:nvPr>
        </p:nvSpPr>
        <p:spPr>
          <a:xfrm>
            <a:off x="1182688" y="698500"/>
            <a:ext cx="4648200" cy="3486150"/>
          </a:xfrm>
          <a:ln/>
        </p:spPr>
      </p:sp>
      <p:sp>
        <p:nvSpPr>
          <p:cNvPr id="36871" name="Rectangle 3"/>
          <p:cNvSpPr>
            <a:spLocks noGrp="1" noChangeArrowheads="1"/>
          </p:cNvSpPr>
          <p:nvPr>
            <p:ph type="body" idx="1"/>
          </p:nvPr>
        </p:nvSpPr>
        <p:spPr>
          <a:xfrm>
            <a:off x="390525" y="4389438"/>
            <a:ext cx="6386513" cy="4495800"/>
          </a:xfrm>
          <a:noFill/>
          <a:ln/>
        </p:spPr>
        <p:txBody>
          <a:bodyPr lIns="93167" tIns="46585" rIns="93167" bIns="46585"/>
          <a:lstStyle/>
          <a:p>
            <a:pPr eaLnBrk="1" hangingPunct="1"/>
            <a:r>
              <a:rPr lang="en-US" sz="1600" smtClean="0">
                <a:latin typeface="Arial" charset="0"/>
              </a:rPr>
              <a:t>The relationships inherent among the Group 1 entities are shown here – </a:t>
            </a:r>
          </a:p>
          <a:p>
            <a:pPr eaLnBrk="1" hangingPunct="1"/>
            <a:r>
              <a:rPr lang="en-US" sz="1600" smtClean="0">
                <a:latin typeface="Arial" charset="0"/>
              </a:rPr>
              <a:t>A work is realized through and expression – that’s a relationship.</a:t>
            </a:r>
          </a:p>
          <a:p>
            <a:pPr eaLnBrk="1" hangingPunct="1"/>
            <a:r>
              <a:rPr lang="en-US" sz="1600" smtClean="0">
                <a:latin typeface="Arial" charset="0"/>
              </a:rPr>
              <a:t>An expression is embodied in a manifestation – that’s a relationship.</a:t>
            </a:r>
          </a:p>
          <a:p>
            <a:pPr eaLnBrk="1" hangingPunct="1"/>
            <a:r>
              <a:rPr lang="en-US" sz="1600" smtClean="0">
                <a:latin typeface="Arial" charset="0"/>
              </a:rPr>
              <a:t>A manifestation is exemplified by an item – that’s a relationship.</a:t>
            </a:r>
          </a:p>
          <a:p>
            <a:pPr eaLnBrk="1" hangingPunct="1"/>
            <a:r>
              <a:rPr lang="en-US" sz="1600" smtClean="0">
                <a:latin typeface="Arial" charset="0"/>
              </a:rPr>
              <a:t>These entities in this set of relationships are all present when we hold an item in our hand (like this copy of Joyce Cary’s “The Horses’ Mouth” – it is an item - one copy of a manifestation – this book - that embodies, captures, or records an expression – in the English language - of a work (The Horses’ Mouth” ) that was created by Joyce Cary. This is a bibliographic resource and it embodies the English language expression of the work, The Horses’ Mouth. </a:t>
            </a:r>
          </a:p>
          <a:p>
            <a:pPr eaLnBrk="1" hangingPunct="1"/>
            <a:endParaRPr lang="en-US" sz="1600" smtClean="0">
              <a:latin typeface="Arial" charset="0"/>
            </a:endParaRPr>
          </a:p>
          <a:p>
            <a:pPr eaLnBrk="1" hangingPunct="1"/>
            <a:r>
              <a:rPr lang="en-US" sz="1600" smtClean="0">
                <a:latin typeface="Arial" charset="0"/>
              </a:rPr>
              <a:t>I’m now holding another item in my hand that is a videocassette (a manifestation) of the movie version of The Horses’ Mouth (work).  Is that making sense?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a:defRPr/>
            </a:pPr>
            <a:fld id="{8F186EB0-0A9C-49FB-962E-0D04F04D9704}" type="datetime1">
              <a:rPr lang="en-US" smtClean="0"/>
              <a:pPr>
                <a:defRPr/>
              </a:pPr>
              <a:t>11/14/2013</a:t>
            </a:fld>
            <a:endParaRPr lang="en-US"/>
          </a:p>
        </p:txBody>
      </p:sp>
      <p:sp>
        <p:nvSpPr>
          <p:cNvPr id="5" name="Нижний колонтитул 4"/>
          <p:cNvSpPr>
            <a:spLocks noGrp="1"/>
          </p:cNvSpPr>
          <p:nvPr>
            <p:ph type="ftr" sz="quarter" idx="11"/>
          </p:nvPr>
        </p:nvSpPr>
        <p:spPr/>
        <p:txBody>
          <a:bodyPr/>
          <a:lstStyle/>
          <a:p>
            <a:pPr>
              <a:defRPr/>
            </a:pPr>
            <a:endParaRPr lang="en-GB"/>
          </a:p>
        </p:txBody>
      </p:sp>
      <p:sp>
        <p:nvSpPr>
          <p:cNvPr id="6" name="Номер слайда 5"/>
          <p:cNvSpPr>
            <a:spLocks noGrp="1"/>
          </p:cNvSpPr>
          <p:nvPr>
            <p:ph type="sldNum" sz="quarter" idx="12"/>
          </p:nvPr>
        </p:nvSpPr>
        <p:spPr/>
        <p:txBody>
          <a:bodyPr/>
          <a:lstStyle/>
          <a:p>
            <a:pPr>
              <a:defRPr/>
            </a:pPr>
            <a:fld id="{DFB3DA61-D80F-4288-9D2E-A0A9DC8BF2F4}" type="slidenum">
              <a:rPr lang="en-US" smtClean="0"/>
              <a:pPr>
                <a:defRPr/>
              </a:pPr>
              <a:t>‹#›</a:t>
            </a:fld>
            <a:endParaRPr lang="en-US"/>
          </a:p>
        </p:txBody>
      </p:sp>
    </p:spTree>
  </p:cSld>
  <p:clrMapOvr>
    <a:masterClrMapping/>
  </p:clrMapOvr>
  <p:transition>
    <p:strips dir="rd"/>
  </p:transition>
  <p:timing>
    <p:tnLst>
      <p:par>
        <p:cTn id="1" dur="indefinite" restart="never" nodeType="tmRoot"/>
      </p:par>
    </p:tn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8F186EB0-0A9C-49FB-962E-0D04F04D9704}" type="datetime1">
              <a:rPr lang="en-US" smtClean="0"/>
              <a:pPr>
                <a:defRPr/>
              </a:pPr>
              <a:t>11/14/2013</a:t>
            </a:fld>
            <a:endParaRPr lang="en-US"/>
          </a:p>
        </p:txBody>
      </p:sp>
      <p:sp>
        <p:nvSpPr>
          <p:cNvPr id="5" name="Нижний колонтитул 4"/>
          <p:cNvSpPr>
            <a:spLocks noGrp="1"/>
          </p:cNvSpPr>
          <p:nvPr>
            <p:ph type="ftr" sz="quarter" idx="11"/>
          </p:nvPr>
        </p:nvSpPr>
        <p:spPr/>
        <p:txBody>
          <a:bodyPr/>
          <a:lstStyle/>
          <a:p>
            <a:pPr>
              <a:defRPr/>
            </a:pPr>
            <a:endParaRPr lang="en-GB"/>
          </a:p>
        </p:txBody>
      </p:sp>
      <p:sp>
        <p:nvSpPr>
          <p:cNvPr id="6" name="Номер слайда 5"/>
          <p:cNvSpPr>
            <a:spLocks noGrp="1"/>
          </p:cNvSpPr>
          <p:nvPr>
            <p:ph type="sldNum" sz="quarter" idx="12"/>
          </p:nvPr>
        </p:nvSpPr>
        <p:spPr/>
        <p:txBody>
          <a:bodyPr/>
          <a:lstStyle/>
          <a:p>
            <a:pPr>
              <a:defRPr/>
            </a:pPr>
            <a:fld id="{DFB3DA61-D80F-4288-9D2E-A0A9DC8BF2F4}" type="slidenum">
              <a:rPr lang="en-US" smtClean="0"/>
              <a:pPr>
                <a:defRPr/>
              </a:pPr>
              <a:t>‹#›</a:t>
            </a:fld>
            <a:endParaRPr lang="en-US"/>
          </a:p>
        </p:txBody>
      </p:sp>
    </p:spTree>
  </p:cSld>
  <p:clrMapOvr>
    <a:masterClrMapping/>
  </p:clrMapOvr>
  <p:transition>
    <p:strips dir="rd"/>
  </p:transition>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8F186EB0-0A9C-49FB-962E-0D04F04D9704}" type="datetime1">
              <a:rPr lang="en-US" smtClean="0"/>
              <a:pPr>
                <a:defRPr/>
              </a:pPr>
              <a:t>11/14/2013</a:t>
            </a:fld>
            <a:endParaRPr lang="en-US"/>
          </a:p>
        </p:txBody>
      </p:sp>
      <p:sp>
        <p:nvSpPr>
          <p:cNvPr id="5" name="Нижний колонтитул 4"/>
          <p:cNvSpPr>
            <a:spLocks noGrp="1"/>
          </p:cNvSpPr>
          <p:nvPr>
            <p:ph type="ftr" sz="quarter" idx="11"/>
          </p:nvPr>
        </p:nvSpPr>
        <p:spPr/>
        <p:txBody>
          <a:bodyPr/>
          <a:lstStyle/>
          <a:p>
            <a:pPr>
              <a:defRPr/>
            </a:pPr>
            <a:endParaRPr lang="en-GB"/>
          </a:p>
        </p:txBody>
      </p:sp>
      <p:sp>
        <p:nvSpPr>
          <p:cNvPr id="6" name="Номер слайда 5"/>
          <p:cNvSpPr>
            <a:spLocks noGrp="1"/>
          </p:cNvSpPr>
          <p:nvPr>
            <p:ph type="sldNum" sz="quarter" idx="12"/>
          </p:nvPr>
        </p:nvSpPr>
        <p:spPr/>
        <p:txBody>
          <a:bodyPr/>
          <a:lstStyle/>
          <a:p>
            <a:pPr>
              <a:defRPr/>
            </a:pPr>
            <a:fld id="{DFB3DA61-D80F-4288-9D2E-A0A9DC8BF2F4}" type="slidenum">
              <a:rPr lang="en-US" smtClean="0"/>
              <a:pPr>
                <a:defRPr/>
              </a:pPr>
              <a:t>‹#›</a:t>
            </a:fld>
            <a:endParaRPr lang="en-US"/>
          </a:p>
        </p:txBody>
      </p:sp>
    </p:spTree>
  </p:cSld>
  <p:clrMapOvr>
    <a:masterClrMapping/>
  </p:clrMapOvr>
  <p:transition>
    <p:strips dir="rd"/>
  </p:transition>
  <p:timing>
    <p:tnLst>
      <p:par>
        <p:cTn id="1" dur="indefinite" restart="never" nodeType="tmRoot"/>
      </p:par>
    </p:tn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667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3438" y="1752600"/>
            <a:ext cx="3924300" cy="4267200"/>
          </a:xfrm>
        </p:spPr>
        <p:txBody>
          <a:bodyPr/>
          <a:lstStyle/>
          <a:p>
            <a:pPr lvl="0"/>
            <a:endParaRPr lang="en-US" noProof="0" smtClean="0"/>
          </a:p>
        </p:txBody>
      </p:sp>
      <p:sp>
        <p:nvSpPr>
          <p:cNvPr id="5" name="Rectangle 6"/>
          <p:cNvSpPr>
            <a:spLocks noGrp="1" noChangeArrowheads="1"/>
          </p:cNvSpPr>
          <p:nvPr>
            <p:ph type="dt" sz="half" idx="10"/>
          </p:nvPr>
        </p:nvSpPr>
        <p:spPr>
          <a:ln/>
        </p:spPr>
        <p:txBody>
          <a:bodyPr/>
          <a:lstStyle>
            <a:lvl1pPr>
              <a:defRPr/>
            </a:lvl1pPr>
          </a:lstStyle>
          <a:p>
            <a:pPr>
              <a:defRPr/>
            </a:pPr>
            <a:fld id="{B672B37F-F757-4D70-8A6B-81F8633945C1}" type="datetime1">
              <a:rPr lang="en-US"/>
              <a:pPr>
                <a:defRPr/>
              </a:pPr>
              <a:t>11/14/2013</a:t>
            </a:fld>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GB"/>
          </a:p>
        </p:txBody>
      </p:sp>
      <p:sp>
        <p:nvSpPr>
          <p:cNvPr id="7" name="Rectangle 8"/>
          <p:cNvSpPr>
            <a:spLocks noGrp="1" noChangeArrowheads="1"/>
          </p:cNvSpPr>
          <p:nvPr>
            <p:ph type="sldNum" sz="quarter" idx="12"/>
          </p:nvPr>
        </p:nvSpPr>
        <p:spPr>
          <a:ln/>
        </p:spPr>
        <p:txBody>
          <a:bodyPr/>
          <a:lstStyle>
            <a:lvl1pPr>
              <a:defRPr/>
            </a:lvl1pPr>
          </a:lstStyle>
          <a:p>
            <a:pPr>
              <a:defRPr/>
            </a:pPr>
            <a:fld id="{6988A6DB-C6CA-4350-A897-61108A25B30F}" type="slidenum">
              <a:rPr lang="en-US"/>
              <a:pPr>
                <a:defRPr/>
              </a:pPr>
              <a:t>‹#›</a:t>
            </a:fld>
            <a:endParaRPr lang="en-US"/>
          </a:p>
        </p:txBody>
      </p:sp>
    </p:spTree>
  </p:cSld>
  <p:clrMapOvr>
    <a:masterClrMapping/>
  </p:clrMapOvr>
  <p:transition>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8F186EB0-0A9C-49FB-962E-0D04F04D9704}" type="datetime1">
              <a:rPr lang="en-US" smtClean="0"/>
              <a:pPr>
                <a:defRPr/>
              </a:pPr>
              <a:t>11/14/2013</a:t>
            </a:fld>
            <a:endParaRPr lang="en-US"/>
          </a:p>
        </p:txBody>
      </p:sp>
      <p:sp>
        <p:nvSpPr>
          <p:cNvPr id="5" name="Нижний колонтитул 4"/>
          <p:cNvSpPr>
            <a:spLocks noGrp="1"/>
          </p:cNvSpPr>
          <p:nvPr>
            <p:ph type="ftr" sz="quarter" idx="11"/>
          </p:nvPr>
        </p:nvSpPr>
        <p:spPr/>
        <p:txBody>
          <a:bodyPr/>
          <a:lstStyle/>
          <a:p>
            <a:pPr>
              <a:defRPr/>
            </a:pPr>
            <a:endParaRPr lang="en-GB"/>
          </a:p>
        </p:txBody>
      </p:sp>
      <p:sp>
        <p:nvSpPr>
          <p:cNvPr id="6" name="Номер слайда 5"/>
          <p:cNvSpPr>
            <a:spLocks noGrp="1"/>
          </p:cNvSpPr>
          <p:nvPr>
            <p:ph type="sldNum" sz="quarter" idx="12"/>
          </p:nvPr>
        </p:nvSpPr>
        <p:spPr/>
        <p:txBody>
          <a:bodyPr/>
          <a:lstStyle/>
          <a:p>
            <a:pPr>
              <a:defRPr/>
            </a:pPr>
            <a:fld id="{DFB3DA61-D80F-4288-9D2E-A0A9DC8BF2F4}" type="slidenum">
              <a:rPr lang="en-US" smtClean="0"/>
              <a:pPr>
                <a:defRPr/>
              </a:pPr>
              <a:t>‹#›</a:t>
            </a:fld>
            <a:endParaRPr lang="en-US"/>
          </a:p>
        </p:txBody>
      </p:sp>
    </p:spTree>
  </p:cSld>
  <p:clrMapOvr>
    <a:masterClrMapping/>
  </p:clrMapOvr>
  <p:transition>
    <p:strips dir="rd"/>
  </p:transition>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a:defRPr/>
            </a:pPr>
            <a:fld id="{8F186EB0-0A9C-49FB-962E-0D04F04D9704}" type="datetime1">
              <a:rPr lang="en-US" smtClean="0"/>
              <a:pPr>
                <a:defRPr/>
              </a:pPr>
              <a:t>11/14/2013</a:t>
            </a:fld>
            <a:endParaRPr lang="en-US"/>
          </a:p>
        </p:txBody>
      </p:sp>
      <p:sp>
        <p:nvSpPr>
          <p:cNvPr id="5" name="Нижний колонтитул 4"/>
          <p:cNvSpPr>
            <a:spLocks noGrp="1"/>
          </p:cNvSpPr>
          <p:nvPr>
            <p:ph type="ftr" sz="quarter" idx="11"/>
          </p:nvPr>
        </p:nvSpPr>
        <p:spPr/>
        <p:txBody>
          <a:bodyPr/>
          <a:lstStyle/>
          <a:p>
            <a:pPr>
              <a:defRPr/>
            </a:pPr>
            <a:endParaRPr lang="en-GB"/>
          </a:p>
        </p:txBody>
      </p:sp>
      <p:sp>
        <p:nvSpPr>
          <p:cNvPr id="6" name="Номер слайда 5"/>
          <p:cNvSpPr>
            <a:spLocks noGrp="1"/>
          </p:cNvSpPr>
          <p:nvPr>
            <p:ph type="sldNum" sz="quarter" idx="12"/>
          </p:nvPr>
        </p:nvSpPr>
        <p:spPr/>
        <p:txBody>
          <a:bodyPr/>
          <a:lstStyle/>
          <a:p>
            <a:pPr>
              <a:defRPr/>
            </a:pPr>
            <a:fld id="{DFB3DA61-D80F-4288-9D2E-A0A9DC8BF2F4}" type="slidenum">
              <a:rPr lang="en-US" smtClean="0"/>
              <a:pPr>
                <a:defRPr/>
              </a:pPr>
              <a:t>‹#›</a:t>
            </a:fld>
            <a:endParaRPr lang="en-US"/>
          </a:p>
        </p:txBody>
      </p:sp>
    </p:spTree>
  </p:cSld>
  <p:clrMapOvr>
    <a:masterClrMapping/>
  </p:clrMapOvr>
  <p:transition>
    <p:strips dir="rd"/>
  </p:transition>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a:defRPr/>
            </a:pPr>
            <a:fld id="{8F186EB0-0A9C-49FB-962E-0D04F04D9704}" type="datetime1">
              <a:rPr lang="en-US" smtClean="0"/>
              <a:pPr>
                <a:defRPr/>
              </a:pPr>
              <a:t>11/14/2013</a:t>
            </a:fld>
            <a:endParaRPr lang="en-US"/>
          </a:p>
        </p:txBody>
      </p:sp>
      <p:sp>
        <p:nvSpPr>
          <p:cNvPr id="6" name="Нижний колонтитул 5"/>
          <p:cNvSpPr>
            <a:spLocks noGrp="1"/>
          </p:cNvSpPr>
          <p:nvPr>
            <p:ph type="ftr" sz="quarter" idx="11"/>
          </p:nvPr>
        </p:nvSpPr>
        <p:spPr/>
        <p:txBody>
          <a:bodyPr/>
          <a:lstStyle/>
          <a:p>
            <a:pPr>
              <a:defRPr/>
            </a:pPr>
            <a:endParaRPr lang="en-GB"/>
          </a:p>
        </p:txBody>
      </p:sp>
      <p:sp>
        <p:nvSpPr>
          <p:cNvPr id="7" name="Номер слайда 6"/>
          <p:cNvSpPr>
            <a:spLocks noGrp="1"/>
          </p:cNvSpPr>
          <p:nvPr>
            <p:ph type="sldNum" sz="quarter" idx="12"/>
          </p:nvPr>
        </p:nvSpPr>
        <p:spPr/>
        <p:txBody>
          <a:bodyPr/>
          <a:lstStyle/>
          <a:p>
            <a:pPr>
              <a:defRPr/>
            </a:pPr>
            <a:fld id="{DFB3DA61-D80F-4288-9D2E-A0A9DC8BF2F4}" type="slidenum">
              <a:rPr lang="en-US" smtClean="0"/>
              <a:pPr>
                <a:defRPr/>
              </a:pPr>
              <a:t>‹#›</a:t>
            </a:fld>
            <a:endParaRPr lang="en-US"/>
          </a:p>
        </p:txBody>
      </p:sp>
    </p:spTree>
  </p:cSld>
  <p:clrMapOvr>
    <a:masterClrMapping/>
  </p:clrMapOvr>
  <p:transition>
    <p:strips dir="rd"/>
  </p:transition>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a:defRPr/>
            </a:pPr>
            <a:fld id="{8F186EB0-0A9C-49FB-962E-0D04F04D9704}" type="datetime1">
              <a:rPr lang="en-US" smtClean="0"/>
              <a:pPr>
                <a:defRPr/>
              </a:pPr>
              <a:t>11/14/2013</a:t>
            </a:fld>
            <a:endParaRPr lang="en-US"/>
          </a:p>
        </p:txBody>
      </p:sp>
      <p:sp>
        <p:nvSpPr>
          <p:cNvPr id="8" name="Нижний колонтитул 7"/>
          <p:cNvSpPr>
            <a:spLocks noGrp="1"/>
          </p:cNvSpPr>
          <p:nvPr>
            <p:ph type="ftr" sz="quarter" idx="11"/>
          </p:nvPr>
        </p:nvSpPr>
        <p:spPr/>
        <p:txBody>
          <a:bodyPr/>
          <a:lstStyle/>
          <a:p>
            <a:pPr>
              <a:defRPr/>
            </a:pPr>
            <a:endParaRPr lang="en-GB"/>
          </a:p>
        </p:txBody>
      </p:sp>
      <p:sp>
        <p:nvSpPr>
          <p:cNvPr id="9" name="Номер слайда 8"/>
          <p:cNvSpPr>
            <a:spLocks noGrp="1"/>
          </p:cNvSpPr>
          <p:nvPr>
            <p:ph type="sldNum" sz="quarter" idx="12"/>
          </p:nvPr>
        </p:nvSpPr>
        <p:spPr/>
        <p:txBody>
          <a:bodyPr/>
          <a:lstStyle/>
          <a:p>
            <a:pPr>
              <a:defRPr/>
            </a:pPr>
            <a:fld id="{DFB3DA61-D80F-4288-9D2E-A0A9DC8BF2F4}" type="slidenum">
              <a:rPr lang="en-US" smtClean="0"/>
              <a:pPr>
                <a:defRPr/>
              </a:pPr>
              <a:t>‹#›</a:t>
            </a:fld>
            <a:endParaRPr lang="en-US"/>
          </a:p>
        </p:txBody>
      </p:sp>
    </p:spTree>
  </p:cSld>
  <p:clrMapOvr>
    <a:masterClrMapping/>
  </p:clrMapOvr>
  <p:transition>
    <p:strips dir="rd"/>
  </p:transition>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a:defRPr/>
            </a:pPr>
            <a:fld id="{8F186EB0-0A9C-49FB-962E-0D04F04D9704}" type="datetime1">
              <a:rPr lang="en-US" smtClean="0"/>
              <a:pPr>
                <a:defRPr/>
              </a:pPr>
              <a:t>11/14/2013</a:t>
            </a:fld>
            <a:endParaRPr lang="en-US"/>
          </a:p>
        </p:txBody>
      </p:sp>
      <p:sp>
        <p:nvSpPr>
          <p:cNvPr id="4" name="Нижний колонтитул 3"/>
          <p:cNvSpPr>
            <a:spLocks noGrp="1"/>
          </p:cNvSpPr>
          <p:nvPr>
            <p:ph type="ftr" sz="quarter" idx="11"/>
          </p:nvPr>
        </p:nvSpPr>
        <p:spPr/>
        <p:txBody>
          <a:bodyPr/>
          <a:lstStyle/>
          <a:p>
            <a:pPr>
              <a:defRPr/>
            </a:pPr>
            <a:endParaRPr lang="en-GB"/>
          </a:p>
        </p:txBody>
      </p:sp>
      <p:sp>
        <p:nvSpPr>
          <p:cNvPr id="5" name="Номер слайда 4"/>
          <p:cNvSpPr>
            <a:spLocks noGrp="1"/>
          </p:cNvSpPr>
          <p:nvPr>
            <p:ph type="sldNum" sz="quarter" idx="12"/>
          </p:nvPr>
        </p:nvSpPr>
        <p:spPr/>
        <p:txBody>
          <a:bodyPr/>
          <a:lstStyle/>
          <a:p>
            <a:pPr>
              <a:defRPr/>
            </a:pPr>
            <a:fld id="{DFB3DA61-D80F-4288-9D2E-A0A9DC8BF2F4}" type="slidenum">
              <a:rPr lang="en-US" smtClean="0"/>
              <a:pPr>
                <a:defRPr/>
              </a:pPr>
              <a:t>‹#›</a:t>
            </a:fld>
            <a:endParaRPr lang="en-US"/>
          </a:p>
        </p:txBody>
      </p:sp>
    </p:spTree>
  </p:cSld>
  <p:clrMapOvr>
    <a:masterClrMapping/>
  </p:clrMapOvr>
  <p:transition>
    <p:strips dir="rd"/>
  </p:transition>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8F186EB0-0A9C-49FB-962E-0D04F04D9704}" type="datetime1">
              <a:rPr lang="en-US" smtClean="0"/>
              <a:pPr>
                <a:defRPr/>
              </a:pPr>
              <a:t>11/14/2013</a:t>
            </a:fld>
            <a:endParaRPr lang="en-US"/>
          </a:p>
        </p:txBody>
      </p:sp>
      <p:sp>
        <p:nvSpPr>
          <p:cNvPr id="3" name="Нижний колонтитул 2"/>
          <p:cNvSpPr>
            <a:spLocks noGrp="1"/>
          </p:cNvSpPr>
          <p:nvPr>
            <p:ph type="ftr" sz="quarter" idx="11"/>
          </p:nvPr>
        </p:nvSpPr>
        <p:spPr/>
        <p:txBody>
          <a:bodyPr/>
          <a:lstStyle/>
          <a:p>
            <a:pPr>
              <a:defRPr/>
            </a:pPr>
            <a:endParaRPr lang="en-GB"/>
          </a:p>
        </p:txBody>
      </p:sp>
      <p:sp>
        <p:nvSpPr>
          <p:cNvPr id="4" name="Номер слайда 3"/>
          <p:cNvSpPr>
            <a:spLocks noGrp="1"/>
          </p:cNvSpPr>
          <p:nvPr>
            <p:ph type="sldNum" sz="quarter" idx="12"/>
          </p:nvPr>
        </p:nvSpPr>
        <p:spPr/>
        <p:txBody>
          <a:bodyPr/>
          <a:lstStyle/>
          <a:p>
            <a:pPr>
              <a:defRPr/>
            </a:pPr>
            <a:fld id="{DFB3DA61-D80F-4288-9D2E-A0A9DC8BF2F4}" type="slidenum">
              <a:rPr lang="en-US" smtClean="0"/>
              <a:pPr>
                <a:defRPr/>
              </a:pPr>
              <a:t>‹#›</a:t>
            </a:fld>
            <a:endParaRPr lang="en-US"/>
          </a:p>
        </p:txBody>
      </p:sp>
    </p:spTree>
  </p:cSld>
  <p:clrMapOvr>
    <a:masterClrMapping/>
  </p:clrMapOvr>
  <p:transition>
    <p:strips dir="rd"/>
  </p:transition>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fld id="{8F186EB0-0A9C-49FB-962E-0D04F04D9704}" type="datetime1">
              <a:rPr lang="en-US" smtClean="0"/>
              <a:pPr>
                <a:defRPr/>
              </a:pPr>
              <a:t>11/14/2013</a:t>
            </a:fld>
            <a:endParaRPr lang="en-US"/>
          </a:p>
        </p:txBody>
      </p:sp>
      <p:sp>
        <p:nvSpPr>
          <p:cNvPr id="6" name="Нижний колонтитул 5"/>
          <p:cNvSpPr>
            <a:spLocks noGrp="1"/>
          </p:cNvSpPr>
          <p:nvPr>
            <p:ph type="ftr" sz="quarter" idx="11"/>
          </p:nvPr>
        </p:nvSpPr>
        <p:spPr/>
        <p:txBody>
          <a:bodyPr/>
          <a:lstStyle/>
          <a:p>
            <a:pPr>
              <a:defRPr/>
            </a:pPr>
            <a:endParaRPr lang="en-GB"/>
          </a:p>
        </p:txBody>
      </p:sp>
      <p:sp>
        <p:nvSpPr>
          <p:cNvPr id="7" name="Номер слайда 6"/>
          <p:cNvSpPr>
            <a:spLocks noGrp="1"/>
          </p:cNvSpPr>
          <p:nvPr>
            <p:ph type="sldNum" sz="quarter" idx="12"/>
          </p:nvPr>
        </p:nvSpPr>
        <p:spPr/>
        <p:txBody>
          <a:bodyPr/>
          <a:lstStyle/>
          <a:p>
            <a:pPr>
              <a:defRPr/>
            </a:pPr>
            <a:fld id="{DFB3DA61-D80F-4288-9D2E-A0A9DC8BF2F4}" type="slidenum">
              <a:rPr lang="en-US" smtClean="0"/>
              <a:pPr>
                <a:defRPr/>
              </a:pPr>
              <a:t>‹#›</a:t>
            </a:fld>
            <a:endParaRPr lang="en-US"/>
          </a:p>
        </p:txBody>
      </p:sp>
    </p:spTree>
  </p:cSld>
  <p:clrMapOvr>
    <a:masterClrMapping/>
  </p:clrMapOvr>
  <p:transition>
    <p:strips dir="rd"/>
  </p:transition>
  <p:timing>
    <p:tnLst>
      <p:par>
        <p:cT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fld id="{8F186EB0-0A9C-49FB-962E-0D04F04D9704}" type="datetime1">
              <a:rPr lang="en-US" smtClean="0"/>
              <a:pPr>
                <a:defRPr/>
              </a:pPr>
              <a:t>11/14/2013</a:t>
            </a:fld>
            <a:endParaRPr lang="en-US"/>
          </a:p>
        </p:txBody>
      </p:sp>
      <p:sp>
        <p:nvSpPr>
          <p:cNvPr id="6" name="Нижний колонтитул 5"/>
          <p:cNvSpPr>
            <a:spLocks noGrp="1"/>
          </p:cNvSpPr>
          <p:nvPr>
            <p:ph type="ftr" sz="quarter" idx="11"/>
          </p:nvPr>
        </p:nvSpPr>
        <p:spPr/>
        <p:txBody>
          <a:bodyPr/>
          <a:lstStyle/>
          <a:p>
            <a:pPr>
              <a:defRPr/>
            </a:pPr>
            <a:endParaRPr lang="en-GB"/>
          </a:p>
        </p:txBody>
      </p:sp>
      <p:sp>
        <p:nvSpPr>
          <p:cNvPr id="7" name="Номер слайда 6"/>
          <p:cNvSpPr>
            <a:spLocks noGrp="1"/>
          </p:cNvSpPr>
          <p:nvPr>
            <p:ph type="sldNum" sz="quarter" idx="12"/>
          </p:nvPr>
        </p:nvSpPr>
        <p:spPr/>
        <p:txBody>
          <a:bodyPr/>
          <a:lstStyle/>
          <a:p>
            <a:pPr>
              <a:defRPr/>
            </a:pPr>
            <a:fld id="{DFB3DA61-D80F-4288-9D2E-A0A9DC8BF2F4}" type="slidenum">
              <a:rPr lang="en-US" smtClean="0"/>
              <a:pPr>
                <a:defRPr/>
              </a:pPr>
              <a:t>‹#›</a:t>
            </a:fld>
            <a:endParaRPr lang="en-US"/>
          </a:p>
        </p:txBody>
      </p:sp>
    </p:spTree>
  </p:cSld>
  <p:clrMapOvr>
    <a:masterClrMapping/>
  </p:clrMapOvr>
  <p:transition>
    <p:strips dir="rd"/>
  </p:transition>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F186EB0-0A9C-49FB-962E-0D04F04D9704}" type="datetime1">
              <a:rPr lang="en-US" smtClean="0"/>
              <a:pPr>
                <a:defRPr/>
              </a:pPr>
              <a:t>11/14/2013</a:t>
            </a:fld>
            <a:endParaRPr lang="en-US"/>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FB3DA61-D80F-4288-9D2E-A0A9DC8BF2F4}"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4416" r:id="rId1"/>
    <p:sldLayoutId id="2147484417" r:id="rId2"/>
    <p:sldLayoutId id="2147484418" r:id="rId3"/>
    <p:sldLayoutId id="2147484419" r:id="rId4"/>
    <p:sldLayoutId id="2147484420" r:id="rId5"/>
    <p:sldLayoutId id="2147484421" r:id="rId6"/>
    <p:sldLayoutId id="2147484422" r:id="rId7"/>
    <p:sldLayoutId id="2147484423" r:id="rId8"/>
    <p:sldLayoutId id="2147484424" r:id="rId9"/>
    <p:sldLayoutId id="2147484425" r:id="rId10"/>
    <p:sldLayoutId id="2147484426" r:id="rId11"/>
    <p:sldLayoutId id="2147484427" r:id="rId12"/>
  </p:sldLayoutIdLst>
  <p:transition>
    <p:strips dir="rd"/>
  </p:transition>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www.ifla.org/en/node/921" TargetMode="External"/><Relationship Id="rId3" Type="http://schemas.openxmlformats.org/officeDocument/2006/relationships/image" Target="../media/image24.jpeg"/><Relationship Id="rId7" Type="http://schemas.openxmlformats.org/officeDocument/2006/relationships/hyperlink" Target="http://www.rda-jsc.org/rda.html"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www.frbr.org/" TargetMode="External"/><Relationship Id="rId5" Type="http://schemas.openxmlformats.org/officeDocument/2006/relationships/hyperlink" Target="http://www.ifla.org/en/node/2016" TargetMode="External"/><Relationship Id="rId4" Type="http://schemas.openxmlformats.org/officeDocument/2006/relationships/image" Target="../media/image25.jpeg"/><Relationship Id="rId9" Type="http://schemas.openxmlformats.org/officeDocument/2006/relationships/hyperlink" Target="http://www.ifla.org/en/node/881"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2.xml"/><Relationship Id="rId7" Type="http://schemas.openxmlformats.org/officeDocument/2006/relationships/oleObject" Target="../embeddings/oleObject4.bin"/><Relationship Id="rId12" Type="http://schemas.openxmlformats.org/officeDocument/2006/relationships/oleObject" Target="../embeddings/oleObject9.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3.bin"/><Relationship Id="rId11" Type="http://schemas.openxmlformats.org/officeDocument/2006/relationships/oleObject" Target="../embeddings/oleObject8.bin"/><Relationship Id="rId5" Type="http://schemas.openxmlformats.org/officeDocument/2006/relationships/oleObject" Target="../embeddings/oleObject2.bin"/><Relationship Id="rId10" Type="http://schemas.openxmlformats.org/officeDocument/2006/relationships/oleObject" Target="../embeddings/oleObject7.bin"/><Relationship Id="rId4" Type="http://schemas.openxmlformats.org/officeDocument/2006/relationships/oleObject" Target="../embeddings/oleObject1.bin"/><Relationship Id="rId9" Type="http://schemas.openxmlformats.org/officeDocument/2006/relationships/oleObject" Target="../embeddings/oleObject6.bin"/></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16.jpeg"/><Relationship Id="rId4" Type="http://schemas.openxmlformats.org/officeDocument/2006/relationships/oleObject" Target="../embeddings/oleObject10.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descr="http://megalife.com.ua/uploads/posts/2008-08/1219262633_20080819230246677_6.jpg"/>
          <p:cNvPicPr>
            <a:picLocks noChangeAspect="1" noChangeArrowheads="1"/>
          </p:cNvPicPr>
          <p:nvPr/>
        </p:nvPicPr>
        <p:blipFill>
          <a:blip r:embed="rId3"/>
          <a:srcRect/>
          <a:stretch>
            <a:fillRect/>
          </a:stretch>
        </p:blipFill>
        <p:spPr bwMode="auto">
          <a:xfrm rot="241757">
            <a:off x="5569367" y="1354189"/>
            <a:ext cx="3157825" cy="4280829"/>
          </a:xfrm>
          <a:prstGeom prst="rect">
            <a:avLst/>
          </a:prstGeom>
          <a:ln>
            <a:noFill/>
          </a:ln>
          <a:effectLst>
            <a:outerShdw blurRad="292100" dist="139700" dir="2700000" algn="tl" rotWithShape="0">
              <a:srgbClr val="333333">
                <a:alpha val="65000"/>
              </a:srgbClr>
            </a:outerShdw>
          </a:effectLst>
        </p:spPr>
      </p:pic>
      <p:sp>
        <p:nvSpPr>
          <p:cNvPr id="5123" name="TextBox 2"/>
          <p:cNvSpPr txBox="1">
            <a:spLocks noChangeArrowheads="1"/>
          </p:cNvSpPr>
          <p:nvPr/>
        </p:nvSpPr>
        <p:spPr bwMode="auto">
          <a:xfrm>
            <a:off x="0" y="-163056"/>
            <a:ext cx="5715000" cy="2246769"/>
          </a:xfrm>
          <a:prstGeom prst="rect">
            <a:avLst/>
          </a:prstGeom>
          <a:noFill/>
          <a:ln w="9525">
            <a:noFill/>
            <a:miter lim="800000"/>
            <a:headEnd/>
            <a:tailEnd/>
          </a:ln>
        </p:spPr>
        <p:txBody>
          <a:bodyPr wrap="square">
            <a:spAutoFit/>
          </a:bodyPr>
          <a:lstStyle/>
          <a:p>
            <a:endParaRPr lang="uk-UA" sz="3600" dirty="0">
              <a:solidFill>
                <a:srgbClr val="0070C0"/>
              </a:solidFill>
            </a:endParaRPr>
          </a:p>
          <a:p>
            <a:pPr algn="ctr"/>
            <a:r>
              <a:rPr lang="uk-UA" sz="6000" dirty="0">
                <a:solidFill>
                  <a:srgbClr val="0070C0"/>
                </a:solidFill>
                <a:latin typeface="Monotype Corsiva" pitchFamily="66" charset="0"/>
              </a:rPr>
              <a:t> </a:t>
            </a:r>
            <a:r>
              <a:rPr lang="uk-UA" sz="4000" b="1" dirty="0">
                <a:solidFill>
                  <a:srgbClr val="00007A"/>
                </a:solidFill>
                <a:effectLst>
                  <a:outerShdw blurRad="50800" dist="38100" dir="8100000" algn="tr" rotWithShape="0">
                    <a:prstClr val="black">
                      <a:alpha val="40000"/>
                    </a:prstClr>
                  </a:outerShdw>
                </a:effectLst>
              </a:rPr>
              <a:t>Концептуальна </a:t>
            </a:r>
            <a:r>
              <a:rPr lang="uk-UA" sz="4000" b="1" dirty="0" smtClean="0">
                <a:solidFill>
                  <a:srgbClr val="00007A"/>
                </a:solidFill>
                <a:effectLst>
                  <a:outerShdw blurRad="50800" dist="38100" dir="8100000" algn="tr" rotWithShape="0">
                    <a:prstClr val="black">
                      <a:alpha val="40000"/>
                    </a:prstClr>
                  </a:outerShdw>
                </a:effectLst>
              </a:rPr>
              <a:t>          каталогізація</a:t>
            </a:r>
            <a:endParaRPr lang="uk-UA" sz="4000" b="1" dirty="0">
              <a:solidFill>
                <a:srgbClr val="00007A"/>
              </a:solidFill>
              <a:effectLst>
                <a:outerShdw blurRad="50800" dist="38100" dir="8100000" algn="tr" rotWithShape="0">
                  <a:prstClr val="black">
                    <a:alpha val="40000"/>
                  </a:prstClr>
                </a:outerShdw>
              </a:effectLst>
            </a:endParaRPr>
          </a:p>
        </p:txBody>
      </p:sp>
      <p:sp>
        <p:nvSpPr>
          <p:cNvPr id="5124" name="TextBox 3"/>
          <p:cNvSpPr txBox="1">
            <a:spLocks noChangeArrowheads="1"/>
          </p:cNvSpPr>
          <p:nvPr/>
        </p:nvSpPr>
        <p:spPr bwMode="auto">
          <a:xfrm flipH="1">
            <a:off x="762000" y="3657600"/>
            <a:ext cx="4343400" cy="1938992"/>
          </a:xfrm>
          <a:prstGeom prst="rect">
            <a:avLst/>
          </a:prstGeom>
          <a:noFill/>
          <a:ln w="9525">
            <a:noFill/>
            <a:miter lim="800000"/>
            <a:headEnd/>
            <a:tailEnd/>
          </a:ln>
        </p:spPr>
        <p:txBody>
          <a:bodyPr wrap="square">
            <a:spAutoFit/>
          </a:bodyPr>
          <a:lstStyle/>
          <a:p>
            <a:endParaRPr lang="uk-UA" sz="2400" b="1" dirty="0" smtClean="0">
              <a:solidFill>
                <a:srgbClr val="00007A"/>
              </a:solidFill>
              <a:effectLst>
                <a:outerShdw blurRad="38100" dist="38100" dir="2700000" algn="tl">
                  <a:srgbClr val="000000">
                    <a:alpha val="43137"/>
                  </a:srgbClr>
                </a:outerShdw>
              </a:effectLst>
            </a:endParaRPr>
          </a:p>
          <a:p>
            <a:endParaRPr lang="uk-UA" sz="2400" b="1" dirty="0" smtClean="0">
              <a:solidFill>
                <a:srgbClr val="00007A"/>
              </a:solidFill>
              <a:effectLst>
                <a:outerShdw blurRad="38100" dist="38100" dir="2700000" algn="tl">
                  <a:srgbClr val="000000">
                    <a:alpha val="43137"/>
                  </a:srgbClr>
                </a:outerShdw>
              </a:effectLst>
            </a:endParaRPr>
          </a:p>
          <a:p>
            <a:r>
              <a:rPr lang="uk-UA" sz="2400" b="1" dirty="0" err="1" smtClean="0">
                <a:solidFill>
                  <a:srgbClr val="00007A"/>
                </a:solidFill>
                <a:effectLst>
                  <a:outerShdw blurRad="38100" dist="38100" dir="2700000" algn="tl">
                    <a:srgbClr val="000000">
                      <a:alpha val="43137"/>
                    </a:srgbClr>
                  </a:outerShdw>
                </a:effectLst>
              </a:rPr>
              <a:t>Зарванська</a:t>
            </a:r>
            <a:r>
              <a:rPr lang="uk-UA" sz="2400" b="1" dirty="0" smtClean="0">
                <a:solidFill>
                  <a:srgbClr val="00007A"/>
                </a:solidFill>
                <a:effectLst>
                  <a:outerShdw blurRad="38100" dist="38100" dir="2700000" algn="tl">
                    <a:srgbClr val="000000">
                      <a:alpha val="43137"/>
                    </a:srgbClr>
                  </a:outerShdw>
                </a:effectLst>
              </a:rPr>
              <a:t> </a:t>
            </a:r>
            <a:r>
              <a:rPr lang="uk-UA" sz="2400" b="1" dirty="0">
                <a:solidFill>
                  <a:srgbClr val="00007A"/>
                </a:solidFill>
                <a:effectLst>
                  <a:outerShdw blurRad="38100" dist="38100" dir="2700000" algn="tl">
                    <a:srgbClr val="000000">
                      <a:alpha val="43137"/>
                    </a:srgbClr>
                  </a:outerShdw>
                </a:effectLst>
              </a:rPr>
              <a:t>І. В. Бібліотека </a:t>
            </a:r>
            <a:r>
              <a:rPr lang="uk-UA" sz="2400" b="1" dirty="0" smtClean="0">
                <a:solidFill>
                  <a:srgbClr val="00007A"/>
                </a:solidFill>
                <a:effectLst>
                  <a:outerShdw blurRad="38100" dist="38100" dir="2700000" algn="tl">
                    <a:srgbClr val="000000">
                      <a:alpha val="43137"/>
                    </a:srgbClr>
                  </a:outerShdw>
                </a:effectLst>
              </a:rPr>
              <a:t>ВДПУ</a:t>
            </a:r>
          </a:p>
          <a:p>
            <a:r>
              <a:rPr lang="uk-UA" sz="2400" b="1" dirty="0" smtClean="0">
                <a:solidFill>
                  <a:srgbClr val="00007A"/>
                </a:solidFill>
                <a:effectLst>
                  <a:outerShdw blurRad="38100" dist="38100" dir="2700000" algn="tl">
                    <a:srgbClr val="000000">
                      <a:alpha val="43137"/>
                    </a:srgbClr>
                  </a:outerShdw>
                </a:effectLst>
              </a:rPr>
              <a:t>ім</a:t>
            </a:r>
            <a:r>
              <a:rPr lang="uk-UA" sz="2400" b="1" dirty="0">
                <a:solidFill>
                  <a:srgbClr val="00007A"/>
                </a:solidFill>
                <a:effectLst>
                  <a:outerShdw blurRad="38100" dist="38100" dir="2700000" algn="tl">
                    <a:srgbClr val="000000">
                      <a:alpha val="43137"/>
                    </a:srgbClr>
                  </a:outerShdw>
                </a:effectLst>
              </a:rPr>
              <a:t>. М. </a:t>
            </a:r>
            <a:r>
              <a:rPr lang="uk-UA" sz="2400" b="1" dirty="0" smtClean="0">
                <a:solidFill>
                  <a:srgbClr val="00007A"/>
                </a:solidFill>
                <a:effectLst>
                  <a:outerShdw blurRad="38100" dist="38100" dir="2700000" algn="tl">
                    <a:srgbClr val="000000">
                      <a:alpha val="43137"/>
                    </a:srgbClr>
                  </a:outerShdw>
                </a:effectLst>
              </a:rPr>
              <a:t>Коцюбинського </a:t>
            </a:r>
            <a:endParaRPr lang="ru-RU" sz="2400" b="1" dirty="0">
              <a:solidFill>
                <a:srgbClr val="00007A"/>
              </a:solidFill>
              <a:effectLst>
                <a:outerShdw blurRad="38100" dist="38100" dir="2700000" algn="tl">
                  <a:srgbClr val="000000">
                    <a:alpha val="43137"/>
                  </a:srgbClr>
                </a:outerShdw>
              </a:effectLst>
            </a:endParaRPr>
          </a:p>
        </p:txBody>
      </p:sp>
    </p:spTree>
  </p:cSld>
  <p:clrMapOvr>
    <a:masterClrMapping/>
  </p:clrMapOvr>
  <p:transition>
    <p:strips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21" name="Picture 4" descr="frbr low"/>
          <p:cNvPicPr>
            <a:picLocks noChangeAspect="1" noChangeArrowheads="1"/>
          </p:cNvPicPr>
          <p:nvPr/>
        </p:nvPicPr>
        <p:blipFill>
          <a:blip r:embed="rId3"/>
          <a:srcRect/>
          <a:stretch>
            <a:fillRect/>
          </a:stretch>
        </p:blipFill>
        <p:spPr bwMode="auto">
          <a:xfrm rot="201434">
            <a:off x="4572000" y="685800"/>
            <a:ext cx="4249738" cy="5689600"/>
          </a:xfrm>
          <a:prstGeom prst="rect">
            <a:avLst/>
          </a:prstGeom>
          <a:ln>
            <a:noFill/>
          </a:ln>
          <a:effectLst>
            <a:outerShdw blurRad="292100" dist="139700" dir="2700000" algn="tl" rotWithShape="0">
              <a:srgbClr val="333333">
                <a:alpha val="65000"/>
              </a:srgbClr>
            </a:outerShdw>
          </a:effectLst>
        </p:spPr>
      </p:pic>
      <p:sp>
        <p:nvSpPr>
          <p:cNvPr id="12292" name="TextBox 7"/>
          <p:cNvSpPr txBox="1">
            <a:spLocks noChangeArrowheads="1"/>
          </p:cNvSpPr>
          <p:nvPr/>
        </p:nvSpPr>
        <p:spPr bwMode="auto">
          <a:xfrm>
            <a:off x="0" y="1447800"/>
            <a:ext cx="5181600" cy="2862263"/>
          </a:xfrm>
          <a:prstGeom prst="rect">
            <a:avLst/>
          </a:prstGeom>
          <a:noFill/>
          <a:ln w="9525">
            <a:noFill/>
            <a:miter lim="800000"/>
            <a:headEnd/>
            <a:tailEnd/>
          </a:ln>
        </p:spPr>
        <p:txBody>
          <a:bodyPr wrap="square">
            <a:spAutoFit/>
          </a:bodyPr>
          <a:lstStyle/>
          <a:p>
            <a:r>
              <a:rPr lang="uk-UA" sz="3600" b="1" dirty="0">
                <a:solidFill>
                  <a:srgbClr val="00007A"/>
                </a:solidFill>
              </a:rPr>
              <a:t>Модель </a:t>
            </a:r>
            <a:r>
              <a:rPr lang="en-US" sz="3600" b="1" dirty="0">
                <a:solidFill>
                  <a:srgbClr val="00007A"/>
                </a:solidFill>
              </a:rPr>
              <a:t>FRBR</a:t>
            </a:r>
          </a:p>
          <a:p>
            <a:r>
              <a:rPr lang="uk-UA" sz="3600" b="1" dirty="0">
                <a:solidFill>
                  <a:srgbClr val="00007A"/>
                </a:solidFill>
              </a:rPr>
              <a:t>Функціональні вимоги до бібліографічних записів</a:t>
            </a:r>
          </a:p>
        </p:txBody>
      </p:sp>
    </p:spTree>
  </p:cSld>
  <p:clrMapOvr>
    <a:masterClrMapping/>
  </p:clrMapOvr>
  <p:transition>
    <p:strips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8"/>
          <p:cNvSpPr>
            <a:spLocks noGrp="1" noChangeArrowheads="1"/>
          </p:cNvSpPr>
          <p:nvPr>
            <p:ph type="sldNum" sz="quarter" idx="12"/>
          </p:nvPr>
        </p:nvSpPr>
        <p:spPr>
          <a:noFill/>
        </p:spPr>
        <p:txBody>
          <a:bodyPr/>
          <a:lstStyle/>
          <a:p>
            <a:fld id="{03267D8B-4064-42E0-8DB3-E6645DDE55FD}" type="slidenum">
              <a:rPr lang="en-US" smtClean="0">
                <a:ea typeface="MS PGothic" pitchFamily="34" charset="-128"/>
              </a:rPr>
              <a:pPr/>
              <a:t>11</a:t>
            </a:fld>
            <a:endParaRPr lang="en-US" smtClean="0">
              <a:ea typeface="MS PGothic" pitchFamily="34" charset="-128"/>
            </a:endParaRPr>
          </a:p>
        </p:txBody>
      </p:sp>
      <p:sp>
        <p:nvSpPr>
          <p:cNvPr id="13315" name="Rectangle 2"/>
          <p:cNvSpPr>
            <a:spLocks noGrp="1" noChangeArrowheads="1"/>
          </p:cNvSpPr>
          <p:nvPr>
            <p:ph type="title" idx="4294967295"/>
          </p:nvPr>
        </p:nvSpPr>
        <p:spPr>
          <a:xfrm>
            <a:off x="0" y="304800"/>
            <a:ext cx="8915400" cy="1219200"/>
          </a:xfrm>
        </p:spPr>
        <p:txBody>
          <a:bodyPr anchor="ctr">
            <a:normAutofit/>
          </a:bodyPr>
          <a:lstStyle/>
          <a:p>
            <a:pPr eaLnBrk="1" hangingPunct="1"/>
            <a:r>
              <a:rPr lang="uk-UA" sz="3200" b="1" dirty="0" smtClean="0">
                <a:solidFill>
                  <a:srgbClr val="00007A"/>
                </a:solidFill>
                <a:latin typeface="Verdana" pitchFamily="34" charset="0"/>
              </a:rPr>
              <a:t>Модель сутність-зв’язок(</a:t>
            </a:r>
            <a:r>
              <a:rPr lang="en-US" sz="3200" b="1" dirty="0" smtClean="0">
                <a:solidFill>
                  <a:srgbClr val="00007A"/>
                </a:solidFill>
                <a:latin typeface="Verdana" pitchFamily="34" charset="0"/>
              </a:rPr>
              <a:t>Entity-</a:t>
            </a:r>
            <a:r>
              <a:rPr lang="uk-UA" sz="3200" b="1" dirty="0" smtClean="0">
                <a:solidFill>
                  <a:srgbClr val="00007A"/>
                </a:solidFill>
                <a:latin typeface="Verdana" pitchFamily="34" charset="0"/>
              </a:rPr>
              <a:t>           </a:t>
            </a:r>
            <a:r>
              <a:rPr lang="en-US" sz="3200" b="1" dirty="0" smtClean="0">
                <a:solidFill>
                  <a:srgbClr val="00007A"/>
                </a:solidFill>
                <a:latin typeface="Verdana" pitchFamily="34" charset="0"/>
              </a:rPr>
              <a:t>Relationship</a:t>
            </a:r>
            <a:r>
              <a:rPr lang="uk-UA" sz="3200" b="1" dirty="0" smtClean="0">
                <a:solidFill>
                  <a:srgbClr val="00007A"/>
                </a:solidFill>
                <a:latin typeface="Verdana" pitchFamily="34" charset="0"/>
              </a:rPr>
              <a:t> (</a:t>
            </a:r>
            <a:r>
              <a:rPr lang="en-US" sz="3200" b="1" dirty="0" smtClean="0">
                <a:solidFill>
                  <a:srgbClr val="00007A"/>
                </a:solidFill>
                <a:latin typeface="Verdana" pitchFamily="34" charset="0"/>
              </a:rPr>
              <a:t>ER</a:t>
            </a:r>
            <a:r>
              <a:rPr lang="uk-UA" sz="3200" b="1" dirty="0" smtClean="0">
                <a:solidFill>
                  <a:srgbClr val="00007A"/>
                </a:solidFill>
                <a:latin typeface="Verdana" pitchFamily="34" charset="0"/>
              </a:rPr>
              <a:t>-</a:t>
            </a:r>
            <a:r>
              <a:rPr lang="en-US" sz="3200" b="1" dirty="0" smtClean="0">
                <a:solidFill>
                  <a:srgbClr val="00007A"/>
                </a:solidFill>
                <a:latin typeface="Verdana" pitchFamily="34" charset="0"/>
              </a:rPr>
              <a:t> Model</a:t>
            </a:r>
            <a:r>
              <a:rPr lang="uk-UA" sz="3200" b="1" dirty="0" smtClean="0">
                <a:solidFill>
                  <a:srgbClr val="00007A"/>
                </a:solidFill>
                <a:latin typeface="Verdana" pitchFamily="34" charset="0"/>
              </a:rPr>
              <a:t>)</a:t>
            </a:r>
            <a:endParaRPr lang="en-US" sz="3200" b="1" dirty="0" smtClean="0">
              <a:solidFill>
                <a:srgbClr val="00007A"/>
              </a:solidFill>
              <a:latin typeface="Verdana" pitchFamily="34" charset="0"/>
            </a:endParaRPr>
          </a:p>
        </p:txBody>
      </p:sp>
      <p:sp>
        <p:nvSpPr>
          <p:cNvPr id="13316" name="Rectangle 3"/>
          <p:cNvSpPr>
            <a:spLocks noGrp="1" noChangeArrowheads="1"/>
          </p:cNvSpPr>
          <p:nvPr>
            <p:ph type="body" sz="half" idx="4294967295"/>
          </p:nvPr>
        </p:nvSpPr>
        <p:spPr>
          <a:xfrm>
            <a:off x="1066800" y="1905000"/>
            <a:ext cx="7037387" cy="4238625"/>
          </a:xfrm>
        </p:spPr>
        <p:style>
          <a:lnRef idx="2">
            <a:schemeClr val="accent3"/>
          </a:lnRef>
          <a:fillRef idx="1">
            <a:schemeClr val="lt1"/>
          </a:fillRef>
          <a:effectRef idx="0">
            <a:schemeClr val="accent3"/>
          </a:effectRef>
          <a:fontRef idx="minor">
            <a:schemeClr val="dk1"/>
          </a:fontRef>
        </p:style>
        <p:txBody>
          <a:bodyPr/>
          <a:lstStyle/>
          <a:p>
            <a:pPr eaLnBrk="1" hangingPunct="1"/>
            <a:r>
              <a:rPr lang="uk-UA" sz="3200" b="1" dirty="0" smtClean="0">
                <a:solidFill>
                  <a:srgbClr val="006600"/>
                </a:solidFill>
              </a:rPr>
              <a:t>Сутності</a:t>
            </a:r>
            <a:endParaRPr lang="en-US" sz="3200" b="1" dirty="0" smtClean="0">
              <a:solidFill>
                <a:srgbClr val="006600"/>
              </a:solidFill>
            </a:endParaRPr>
          </a:p>
          <a:p>
            <a:pPr eaLnBrk="1" hangingPunct="1"/>
            <a:r>
              <a:rPr lang="uk-UA" sz="3200" b="1" dirty="0" smtClean="0">
                <a:solidFill>
                  <a:srgbClr val="006600"/>
                </a:solidFill>
              </a:rPr>
              <a:t>Зв’язки</a:t>
            </a:r>
            <a:endParaRPr lang="en-US" sz="3200" b="1" dirty="0" smtClean="0">
              <a:solidFill>
                <a:srgbClr val="006600"/>
              </a:solidFill>
            </a:endParaRPr>
          </a:p>
          <a:p>
            <a:pPr eaLnBrk="1" hangingPunct="1"/>
            <a:r>
              <a:rPr lang="uk-UA" sz="3200" b="1" dirty="0" smtClean="0">
                <a:solidFill>
                  <a:srgbClr val="006600"/>
                </a:solidFill>
              </a:rPr>
              <a:t>Атрибути</a:t>
            </a:r>
            <a:r>
              <a:rPr lang="en-US" sz="3200" b="1" dirty="0" smtClean="0">
                <a:solidFill>
                  <a:srgbClr val="006600"/>
                </a:solidFill>
              </a:rPr>
              <a:t> </a:t>
            </a:r>
          </a:p>
        </p:txBody>
      </p:sp>
      <p:sp>
        <p:nvSpPr>
          <p:cNvPr id="30724" name="Rectangle 5"/>
          <p:cNvSpPr>
            <a:spLocks noChangeArrowheads="1"/>
          </p:cNvSpPr>
          <p:nvPr/>
        </p:nvSpPr>
        <p:spPr bwMode="auto">
          <a:xfrm>
            <a:off x="1752600" y="4267200"/>
            <a:ext cx="1295400" cy="533400"/>
          </a:xfrm>
          <a:prstGeom prst="rect">
            <a:avLst/>
          </a:prstGeom>
          <a:solidFill>
            <a:srgbClr val="9900CC"/>
          </a:solidFill>
          <a:ln w="12700">
            <a:solidFill>
              <a:schemeClr val="tx1"/>
            </a:solidFill>
            <a:miter lim="800000"/>
            <a:headEnd type="none" w="sm" len="sm"/>
            <a:tailEnd type="none" w="sm" len="sm"/>
          </a:ln>
        </p:spPr>
        <p:txBody>
          <a:bodyPr wrap="none" anchor="ctr"/>
          <a:lstStyle/>
          <a:p>
            <a:pPr eaLnBrk="1" hangingPunct="1"/>
            <a:endParaRPr lang="en-GB">
              <a:latin typeface="Arial" charset="0"/>
              <a:cs typeface="Arial" charset="0"/>
            </a:endParaRPr>
          </a:p>
        </p:txBody>
      </p:sp>
      <p:sp>
        <p:nvSpPr>
          <p:cNvPr id="30725" name="Rectangle 6"/>
          <p:cNvSpPr>
            <a:spLocks noChangeArrowheads="1"/>
          </p:cNvSpPr>
          <p:nvPr/>
        </p:nvSpPr>
        <p:spPr bwMode="auto">
          <a:xfrm>
            <a:off x="5791200" y="4267200"/>
            <a:ext cx="1295400" cy="533400"/>
          </a:xfrm>
          <a:prstGeom prst="rect">
            <a:avLst/>
          </a:prstGeom>
          <a:solidFill>
            <a:srgbClr val="9900CC"/>
          </a:solidFill>
          <a:ln w="12700">
            <a:solidFill>
              <a:schemeClr val="tx1"/>
            </a:solidFill>
            <a:miter lim="800000"/>
            <a:headEnd type="none" w="sm" len="sm"/>
            <a:tailEnd type="none" w="sm" len="sm"/>
          </a:ln>
        </p:spPr>
        <p:txBody>
          <a:bodyPr wrap="none" anchor="ctr"/>
          <a:lstStyle/>
          <a:p>
            <a:pPr eaLnBrk="1" hangingPunct="1"/>
            <a:endParaRPr lang="en-GB">
              <a:latin typeface="Arial" charset="0"/>
              <a:cs typeface="Arial" charset="0"/>
            </a:endParaRPr>
          </a:p>
        </p:txBody>
      </p:sp>
      <p:sp>
        <p:nvSpPr>
          <p:cNvPr id="30726" name="Line 7"/>
          <p:cNvSpPr>
            <a:spLocks noChangeShapeType="1"/>
          </p:cNvSpPr>
          <p:nvPr/>
        </p:nvSpPr>
        <p:spPr bwMode="auto">
          <a:xfrm flipV="1">
            <a:off x="3048000" y="4495800"/>
            <a:ext cx="2743200" cy="0"/>
          </a:xfrm>
          <a:prstGeom prst="line">
            <a:avLst/>
          </a:prstGeom>
          <a:noFill/>
          <a:ln w="38100">
            <a:solidFill>
              <a:schemeClr val="tx1"/>
            </a:solidFill>
            <a:round/>
            <a:headEnd type="arrow" w="lg" len="lg"/>
            <a:tailEnd type="arrow" w="lg" len="lg"/>
          </a:ln>
        </p:spPr>
        <p:txBody>
          <a:bodyPr wrap="none" anchor="ctr"/>
          <a:lstStyle/>
          <a:p>
            <a:endParaRPr lang="ru-RU"/>
          </a:p>
        </p:txBody>
      </p:sp>
      <p:sp>
        <p:nvSpPr>
          <p:cNvPr id="30727" name="Text Box 8"/>
          <p:cNvSpPr txBox="1">
            <a:spLocks noChangeArrowheads="1"/>
          </p:cNvSpPr>
          <p:nvPr/>
        </p:nvSpPr>
        <p:spPr bwMode="auto">
          <a:xfrm>
            <a:off x="3505200" y="3886200"/>
            <a:ext cx="1752600" cy="584775"/>
          </a:xfrm>
          <a:prstGeom prst="rect">
            <a:avLst/>
          </a:prstGeom>
          <a:noFill/>
          <a:ln w="12700">
            <a:noFill/>
            <a:miter lim="800000"/>
            <a:headEnd type="none" w="sm" len="sm"/>
            <a:tailEnd type="none" w="sm" len="sm"/>
          </a:ln>
        </p:spPr>
        <p:txBody>
          <a:bodyPr wrap="square">
            <a:spAutoFit/>
          </a:bodyPr>
          <a:lstStyle/>
          <a:p>
            <a:r>
              <a:rPr lang="uk-UA" sz="3200" b="1" dirty="0">
                <a:solidFill>
                  <a:srgbClr val="00007A"/>
                </a:solidFill>
                <a:latin typeface="+mn-lt"/>
                <a:cs typeface="Arial" charset="0"/>
              </a:rPr>
              <a:t>Зв’язок</a:t>
            </a:r>
            <a:endParaRPr lang="en-US" sz="3200" b="1" dirty="0">
              <a:solidFill>
                <a:srgbClr val="00007A"/>
              </a:solidFill>
              <a:latin typeface="+mn-lt"/>
              <a:cs typeface="Arial" charset="0"/>
            </a:endParaRPr>
          </a:p>
        </p:txBody>
      </p:sp>
      <p:sp>
        <p:nvSpPr>
          <p:cNvPr id="30728" name="Text Box 9"/>
          <p:cNvSpPr txBox="1">
            <a:spLocks noChangeArrowheads="1"/>
          </p:cNvSpPr>
          <p:nvPr/>
        </p:nvSpPr>
        <p:spPr bwMode="auto">
          <a:xfrm>
            <a:off x="1447800" y="4800600"/>
            <a:ext cx="2635250" cy="584200"/>
          </a:xfrm>
          <a:prstGeom prst="rect">
            <a:avLst/>
          </a:prstGeom>
          <a:noFill/>
          <a:ln w="12700">
            <a:noFill/>
            <a:miter lim="800000"/>
            <a:headEnd type="none" w="sm" len="sm"/>
            <a:tailEnd type="none" w="sm" len="sm"/>
          </a:ln>
        </p:spPr>
        <p:txBody>
          <a:bodyPr wrap="none">
            <a:spAutoFit/>
          </a:bodyPr>
          <a:lstStyle/>
          <a:p>
            <a:r>
              <a:rPr lang="uk-UA" sz="3200" b="1" dirty="0">
                <a:solidFill>
                  <a:srgbClr val="00007A"/>
                </a:solidFill>
                <a:latin typeface="+mj-lt"/>
                <a:cs typeface="Arial" charset="0"/>
              </a:rPr>
              <a:t>Одна сутність</a:t>
            </a:r>
            <a:endParaRPr lang="en-US" sz="3200" b="1" dirty="0">
              <a:solidFill>
                <a:srgbClr val="00007A"/>
              </a:solidFill>
              <a:latin typeface="+mj-lt"/>
              <a:cs typeface="Arial" charset="0"/>
            </a:endParaRPr>
          </a:p>
        </p:txBody>
      </p:sp>
      <p:sp>
        <p:nvSpPr>
          <p:cNvPr id="30729" name="Rectangle 10"/>
          <p:cNvSpPr>
            <a:spLocks noChangeArrowheads="1"/>
          </p:cNvSpPr>
          <p:nvPr/>
        </p:nvSpPr>
        <p:spPr bwMode="auto">
          <a:xfrm>
            <a:off x="5181600" y="4800600"/>
            <a:ext cx="2512226" cy="584775"/>
          </a:xfrm>
          <a:prstGeom prst="rect">
            <a:avLst/>
          </a:prstGeom>
          <a:noFill/>
          <a:ln w="12700">
            <a:noFill/>
            <a:miter lim="800000"/>
            <a:headEnd type="none" w="sm" len="sm"/>
            <a:tailEnd type="none" w="sm" len="sm"/>
          </a:ln>
        </p:spPr>
        <p:txBody>
          <a:bodyPr wrap="none">
            <a:spAutoFit/>
          </a:bodyPr>
          <a:lstStyle/>
          <a:p>
            <a:r>
              <a:rPr lang="uk-UA" sz="3200" b="1" dirty="0">
                <a:solidFill>
                  <a:srgbClr val="00007A"/>
                </a:solidFill>
                <a:latin typeface="+mj-lt"/>
                <a:cs typeface="Arial" charset="0"/>
              </a:rPr>
              <a:t>Інша сутність</a:t>
            </a:r>
            <a:endParaRPr lang="en-US" sz="3200" b="1" dirty="0">
              <a:solidFill>
                <a:srgbClr val="00007A"/>
              </a:solidFill>
              <a:latin typeface="+mj-lt"/>
              <a:cs typeface="Arial" charset="0"/>
            </a:endParaRPr>
          </a:p>
        </p:txBody>
      </p:sp>
    </p:spTree>
  </p:cSld>
  <p:clrMapOvr>
    <a:masterClrMapping/>
  </p:clrMapOvr>
  <p:transition>
    <p:strips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8"/>
          <p:cNvSpPr>
            <a:spLocks noGrp="1" noChangeArrowheads="1"/>
          </p:cNvSpPr>
          <p:nvPr>
            <p:ph type="sldNum" sz="quarter" idx="12"/>
          </p:nvPr>
        </p:nvSpPr>
        <p:spPr>
          <a:noFill/>
        </p:spPr>
        <p:txBody>
          <a:bodyPr/>
          <a:lstStyle/>
          <a:p>
            <a:fld id="{F5EDF3E8-E89F-463D-9BCD-D8EFCC9482E0}" type="slidenum">
              <a:rPr lang="en-US" smtClean="0">
                <a:ea typeface="MS PGothic" pitchFamily="34" charset="-128"/>
              </a:rPr>
              <a:pPr/>
              <a:t>12</a:t>
            </a:fld>
            <a:endParaRPr lang="en-US" smtClean="0">
              <a:ea typeface="MS PGothic" pitchFamily="34" charset="-128"/>
            </a:endParaRPr>
          </a:p>
        </p:txBody>
      </p:sp>
      <p:sp>
        <p:nvSpPr>
          <p:cNvPr id="14339" name="Rectangle 2"/>
          <p:cNvSpPr>
            <a:spLocks noGrp="1" noChangeArrowheads="1"/>
          </p:cNvSpPr>
          <p:nvPr>
            <p:ph type="title" idx="4294967295"/>
          </p:nvPr>
        </p:nvSpPr>
        <p:spPr>
          <a:xfrm>
            <a:off x="1066800" y="-228600"/>
            <a:ext cx="7467600" cy="838200"/>
          </a:xfrm>
        </p:spPr>
        <p:txBody>
          <a:bodyPr anchor="ctr">
            <a:normAutofit fontScale="90000"/>
          </a:bodyPr>
          <a:lstStyle/>
          <a:p>
            <a:pPr eaLnBrk="1" hangingPunct="1"/>
            <a:r>
              <a:rPr lang="uk-UA" sz="4000" b="1" dirty="0" smtClean="0">
                <a:solidFill>
                  <a:srgbClr val="00007A"/>
                </a:solidFill>
                <a:latin typeface="Verdana" pitchFamily="34" charset="0"/>
              </a:rPr>
              <a:t/>
            </a:r>
            <a:br>
              <a:rPr lang="uk-UA" sz="4000" b="1" dirty="0" smtClean="0">
                <a:solidFill>
                  <a:srgbClr val="00007A"/>
                </a:solidFill>
                <a:latin typeface="Verdana" pitchFamily="34" charset="0"/>
              </a:rPr>
            </a:br>
            <a:r>
              <a:rPr lang="uk-UA" sz="4000" b="1" dirty="0" smtClean="0">
                <a:solidFill>
                  <a:srgbClr val="C00000"/>
                </a:solidFill>
                <a:latin typeface="Verdana" pitchFamily="34" charset="0"/>
              </a:rPr>
              <a:t>Сутності </a:t>
            </a:r>
            <a:r>
              <a:rPr lang="en-US" sz="4000" b="1" dirty="0" smtClean="0">
                <a:solidFill>
                  <a:srgbClr val="C00000"/>
                </a:solidFill>
                <a:latin typeface="Verdana" pitchFamily="34" charset="0"/>
              </a:rPr>
              <a:t>FRBR</a:t>
            </a:r>
          </a:p>
        </p:txBody>
      </p:sp>
      <p:sp>
        <p:nvSpPr>
          <p:cNvPr id="52228" name="Rectangle 3"/>
          <p:cNvSpPr>
            <a:spLocks noGrp="1" noChangeArrowheads="1"/>
          </p:cNvSpPr>
          <p:nvPr>
            <p:ph type="body" idx="4294967295"/>
          </p:nvPr>
        </p:nvSpPr>
        <p:spPr>
          <a:xfrm>
            <a:off x="685800" y="914400"/>
            <a:ext cx="8458200" cy="5410200"/>
          </a:xfrm>
          <a:noFill/>
          <a:ln>
            <a:noFill/>
          </a:ln>
        </p:spPr>
        <p:txBody>
          <a:bodyPr>
            <a:noAutofit/>
          </a:bodyPr>
          <a:lstStyle/>
          <a:p>
            <a:pPr marL="914400" lvl="1" indent="-457200" eaLnBrk="1" hangingPunct="1">
              <a:buFont typeface="+mj-lt"/>
              <a:buAutoNum type="arabicPeriod"/>
            </a:pPr>
            <a:r>
              <a:rPr lang="uk-UA" b="1" dirty="0" smtClean="0">
                <a:solidFill>
                  <a:srgbClr val="0000FF"/>
                </a:solidFill>
                <a:latin typeface="Arial Black" pitchFamily="34" charset="0"/>
              </a:rPr>
              <a:t>Твір                                    Група 1</a:t>
            </a:r>
            <a:endParaRPr lang="en-US" b="1" dirty="0" smtClean="0">
              <a:solidFill>
                <a:srgbClr val="0000FF"/>
              </a:solidFill>
              <a:latin typeface="Arial Black" pitchFamily="34" charset="0"/>
            </a:endParaRPr>
          </a:p>
          <a:p>
            <a:pPr marL="914400" lvl="1" indent="-457200" eaLnBrk="1" hangingPunct="1">
              <a:buFont typeface="+mj-lt"/>
              <a:buAutoNum type="arabicPeriod"/>
            </a:pPr>
            <a:r>
              <a:rPr lang="uk-UA" b="1" dirty="0" smtClean="0">
                <a:solidFill>
                  <a:srgbClr val="008000"/>
                </a:solidFill>
                <a:latin typeface="Arial Black" pitchFamily="34" charset="0"/>
              </a:rPr>
              <a:t>Вираження</a:t>
            </a:r>
            <a:endParaRPr lang="en-US" b="1" dirty="0" smtClean="0">
              <a:solidFill>
                <a:srgbClr val="008000"/>
              </a:solidFill>
              <a:latin typeface="Arial Black" pitchFamily="34" charset="0"/>
            </a:endParaRPr>
          </a:p>
          <a:p>
            <a:pPr marL="914400" lvl="1" indent="-457200" eaLnBrk="1" hangingPunct="1">
              <a:buFont typeface="+mj-lt"/>
              <a:buAutoNum type="arabicPeriod"/>
            </a:pPr>
            <a:r>
              <a:rPr lang="uk-UA" b="1" dirty="0" smtClean="0">
                <a:solidFill>
                  <a:srgbClr val="663300"/>
                </a:solidFill>
                <a:latin typeface="Arial Black" pitchFamily="34" charset="0"/>
              </a:rPr>
              <a:t>Втілення</a:t>
            </a:r>
            <a:endParaRPr lang="en-US" b="1" dirty="0" smtClean="0">
              <a:solidFill>
                <a:srgbClr val="663300"/>
              </a:solidFill>
              <a:latin typeface="Arial Black" pitchFamily="34" charset="0"/>
            </a:endParaRPr>
          </a:p>
          <a:p>
            <a:pPr marL="914400" lvl="1" indent="-457200" eaLnBrk="1" hangingPunct="1">
              <a:buFont typeface="+mj-lt"/>
              <a:buAutoNum type="arabicPeriod"/>
            </a:pPr>
            <a:r>
              <a:rPr lang="uk-UA" b="1" dirty="0" smtClean="0">
                <a:solidFill>
                  <a:srgbClr val="C00000"/>
                </a:solidFill>
                <a:latin typeface="Arial Black" pitchFamily="34" charset="0"/>
              </a:rPr>
              <a:t>Примірник</a:t>
            </a:r>
          </a:p>
          <a:p>
            <a:pPr marL="914400" lvl="1" indent="-457200" eaLnBrk="1" hangingPunct="1">
              <a:buFont typeface="+mj-lt"/>
              <a:buAutoNum type="arabicPeriod"/>
            </a:pPr>
            <a:r>
              <a:rPr lang="uk-UA" b="1" dirty="0" smtClean="0">
                <a:solidFill>
                  <a:srgbClr val="7030A0"/>
                </a:solidFill>
                <a:latin typeface="Arial Black" pitchFamily="34" charset="0"/>
              </a:rPr>
              <a:t>Особа, організація            Група 2</a:t>
            </a:r>
          </a:p>
          <a:p>
            <a:pPr marL="914400" lvl="1" indent="-457200" eaLnBrk="1" hangingPunct="1">
              <a:buFont typeface="+mj-lt"/>
              <a:buAutoNum type="arabicPeriod"/>
            </a:pPr>
            <a:r>
              <a:rPr lang="uk-UA" b="1" dirty="0" smtClean="0">
                <a:solidFill>
                  <a:srgbClr val="7030A0"/>
                </a:solidFill>
                <a:latin typeface="Arial Black" pitchFamily="34" charset="0"/>
              </a:rPr>
              <a:t>Рід</a:t>
            </a:r>
          </a:p>
          <a:p>
            <a:pPr marL="914400" lvl="1" indent="-457200" eaLnBrk="1" hangingPunct="1">
              <a:buFont typeface="+mj-lt"/>
              <a:buAutoNum type="arabicPeriod"/>
            </a:pPr>
            <a:r>
              <a:rPr lang="uk-UA" b="1" dirty="0" smtClean="0">
                <a:solidFill>
                  <a:srgbClr val="00FFFF"/>
                </a:solidFill>
                <a:latin typeface="Arial Black" pitchFamily="34" charset="0"/>
              </a:rPr>
              <a:t>Концепція                           Група з</a:t>
            </a:r>
          </a:p>
          <a:p>
            <a:pPr marL="914400" lvl="1" indent="-457200" eaLnBrk="1" hangingPunct="1">
              <a:buFont typeface="+mj-lt"/>
              <a:buAutoNum type="arabicPeriod"/>
            </a:pPr>
            <a:r>
              <a:rPr lang="uk-UA" b="1" dirty="0" smtClean="0">
                <a:solidFill>
                  <a:srgbClr val="00FFFF"/>
                </a:solidFill>
                <a:latin typeface="Arial Black" pitchFamily="34" charset="0"/>
              </a:rPr>
              <a:t>Предмет</a:t>
            </a:r>
          </a:p>
          <a:p>
            <a:pPr marL="914400" lvl="1" indent="-457200" eaLnBrk="1" hangingPunct="1">
              <a:buFont typeface="+mj-lt"/>
              <a:buAutoNum type="arabicPeriod"/>
            </a:pPr>
            <a:r>
              <a:rPr lang="uk-UA" b="1" dirty="0" smtClean="0">
                <a:solidFill>
                  <a:srgbClr val="00FFFF"/>
                </a:solidFill>
                <a:latin typeface="Arial Black" pitchFamily="34" charset="0"/>
              </a:rPr>
              <a:t>Подія</a:t>
            </a:r>
          </a:p>
          <a:p>
            <a:pPr marL="914400" lvl="1" indent="-457200" eaLnBrk="1" hangingPunct="1">
              <a:buFont typeface="+mj-lt"/>
              <a:buAutoNum type="arabicPeriod"/>
            </a:pPr>
            <a:r>
              <a:rPr lang="uk-UA" b="1" dirty="0" smtClean="0">
                <a:solidFill>
                  <a:srgbClr val="00FFFF"/>
                </a:solidFill>
                <a:latin typeface="Arial Black" pitchFamily="34" charset="0"/>
              </a:rPr>
              <a:t> Місце</a:t>
            </a:r>
            <a:endParaRPr lang="en-US" b="1" dirty="0" smtClean="0">
              <a:solidFill>
                <a:srgbClr val="00FFFF"/>
              </a:solidFill>
              <a:latin typeface="Arial Black" pitchFamily="34" charset="0"/>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2228">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52228">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52228">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52228">
                                            <p:txEl>
                                              <p:pRg st="3" end="3"/>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0"/>
                                  </p:stCondLst>
                                  <p:childTnLst>
                                    <p:set>
                                      <p:cBhvr>
                                        <p:cTn id="18" dur="1" fill="hold">
                                          <p:stCondLst>
                                            <p:cond delay="0"/>
                                          </p:stCondLst>
                                        </p:cTn>
                                        <p:tgtEl>
                                          <p:spTgt spid="52228">
                                            <p:txEl>
                                              <p:pRg st="4" end="4"/>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52228">
                                            <p:txEl>
                                              <p:pRg st="5" end="5"/>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0"/>
                                  </p:stCondLst>
                                  <p:childTnLst>
                                    <p:set>
                                      <p:cBhvr>
                                        <p:cTn id="24" dur="1" fill="hold">
                                          <p:stCondLst>
                                            <p:cond delay="0"/>
                                          </p:stCondLst>
                                        </p:cTn>
                                        <p:tgtEl>
                                          <p:spTgt spid="52228">
                                            <p:txEl>
                                              <p:pRg st="6" end="6"/>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52228">
                                            <p:txEl>
                                              <p:pRg st="7" end="7"/>
                                            </p:txEl>
                                          </p:spTgt>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nodeType="afterEffect">
                                  <p:stCondLst>
                                    <p:cond delay="0"/>
                                  </p:stCondLst>
                                  <p:childTnLst>
                                    <p:set>
                                      <p:cBhvr>
                                        <p:cTn id="30" dur="1" fill="hold">
                                          <p:stCondLst>
                                            <p:cond delay="0"/>
                                          </p:stCondLst>
                                        </p:cTn>
                                        <p:tgtEl>
                                          <p:spTgt spid="52228">
                                            <p:txEl>
                                              <p:pRg st="8" end="8"/>
                                            </p:txEl>
                                          </p:spTgt>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0"/>
                                          </p:stCondLst>
                                        </p:cTn>
                                        <p:tgtEl>
                                          <p:spTgt spid="5222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762000" y="685800"/>
            <a:ext cx="2989262" cy="707886"/>
          </a:xfrm>
          <a:prstGeom prst="rect">
            <a:avLst/>
          </a:prstGeom>
          <a:solidFill>
            <a:schemeClr val="tx2">
              <a:lumMod val="60000"/>
              <a:lumOff val="40000"/>
            </a:schemeClr>
          </a:solidFill>
          <a:ln w="34925">
            <a:solidFill>
              <a:schemeClr val="tx2">
                <a:lumMod val="40000"/>
                <a:lumOff val="60000"/>
              </a:schemeClr>
            </a:solidFill>
            <a:miter lim="800000"/>
            <a:headEnd type="none" w="sm" len="sm"/>
            <a:tailEnd type="none" w="sm" len="sm"/>
          </a:ln>
        </p:spPr>
        <p:txBody>
          <a:bodyPr wrap="square">
            <a:spAutoFit/>
          </a:bodyPr>
          <a:lstStyle/>
          <a:p>
            <a:pPr algn="ctr"/>
            <a:r>
              <a:rPr lang="uk-UA" sz="4000" dirty="0">
                <a:solidFill>
                  <a:schemeClr val="bg1"/>
                </a:solidFill>
                <a:latin typeface="+mj-lt"/>
                <a:cs typeface="Arial" charset="0"/>
              </a:rPr>
              <a:t>твір</a:t>
            </a:r>
            <a:endParaRPr lang="en-US" sz="4000" dirty="0">
              <a:solidFill>
                <a:schemeClr val="bg1"/>
              </a:solidFill>
              <a:latin typeface="+mj-lt"/>
              <a:cs typeface="Arial" charset="0"/>
            </a:endParaRPr>
          </a:p>
        </p:txBody>
      </p:sp>
      <p:sp>
        <p:nvSpPr>
          <p:cNvPr id="15363" name="Text Box 3"/>
          <p:cNvSpPr txBox="1">
            <a:spLocks noChangeArrowheads="1"/>
          </p:cNvSpPr>
          <p:nvPr/>
        </p:nvSpPr>
        <p:spPr bwMode="auto">
          <a:xfrm>
            <a:off x="2514600" y="2209800"/>
            <a:ext cx="2743200" cy="708025"/>
          </a:xfrm>
          <a:prstGeom prst="rect">
            <a:avLst/>
          </a:prstGeom>
          <a:solidFill>
            <a:srgbClr val="00B050"/>
          </a:solidFill>
          <a:ln w="34925">
            <a:solidFill>
              <a:srgbClr val="008000"/>
            </a:solidFill>
            <a:miter lim="800000"/>
            <a:headEnd type="none" w="sm" len="sm"/>
            <a:tailEnd type="none" w="sm" len="sm"/>
          </a:ln>
        </p:spPr>
        <p:txBody>
          <a:bodyPr>
            <a:spAutoFit/>
          </a:bodyPr>
          <a:lstStyle/>
          <a:p>
            <a:r>
              <a:rPr lang="uk-UA" sz="4000">
                <a:solidFill>
                  <a:schemeClr val="bg1"/>
                </a:solidFill>
                <a:latin typeface="+mj-lt"/>
                <a:cs typeface="Arial" charset="0"/>
              </a:rPr>
              <a:t>вираження</a:t>
            </a:r>
            <a:endParaRPr lang="en-US" sz="4000">
              <a:solidFill>
                <a:schemeClr val="bg1"/>
              </a:solidFill>
              <a:latin typeface="+mj-lt"/>
              <a:cs typeface="Arial" charset="0"/>
            </a:endParaRPr>
          </a:p>
        </p:txBody>
      </p:sp>
      <p:sp>
        <p:nvSpPr>
          <p:cNvPr id="15364" name="Text Box 4"/>
          <p:cNvSpPr txBox="1">
            <a:spLocks noChangeArrowheads="1"/>
          </p:cNvSpPr>
          <p:nvPr/>
        </p:nvSpPr>
        <p:spPr bwMode="auto">
          <a:xfrm>
            <a:off x="3962400" y="3886200"/>
            <a:ext cx="3124200" cy="708025"/>
          </a:xfrm>
          <a:prstGeom prst="rect">
            <a:avLst/>
          </a:prstGeom>
          <a:solidFill>
            <a:srgbClr val="EA8B00"/>
          </a:solidFill>
          <a:ln w="34925">
            <a:solidFill>
              <a:srgbClr val="FFFF00"/>
            </a:solidFill>
            <a:miter lim="800000"/>
            <a:headEnd type="none" w="sm" len="sm"/>
            <a:tailEnd type="none" w="sm" len="sm"/>
          </a:ln>
        </p:spPr>
        <p:txBody>
          <a:bodyPr>
            <a:spAutoFit/>
          </a:bodyPr>
          <a:lstStyle/>
          <a:p>
            <a:r>
              <a:rPr lang="uk-UA" sz="4000" dirty="0">
                <a:solidFill>
                  <a:schemeClr val="bg1"/>
                </a:solidFill>
                <a:latin typeface="+mj-lt"/>
                <a:cs typeface="Arial" charset="0"/>
              </a:rPr>
              <a:t>    втілення</a:t>
            </a:r>
            <a:endParaRPr lang="en-US" sz="4000" dirty="0">
              <a:solidFill>
                <a:schemeClr val="bg1"/>
              </a:solidFill>
              <a:latin typeface="+mj-lt"/>
              <a:cs typeface="Arial" charset="0"/>
            </a:endParaRPr>
          </a:p>
        </p:txBody>
      </p:sp>
      <p:sp>
        <p:nvSpPr>
          <p:cNvPr id="15365" name="Text Box 5"/>
          <p:cNvSpPr txBox="1">
            <a:spLocks noChangeArrowheads="1"/>
          </p:cNvSpPr>
          <p:nvPr/>
        </p:nvSpPr>
        <p:spPr bwMode="auto">
          <a:xfrm>
            <a:off x="6477000" y="5514975"/>
            <a:ext cx="2509838" cy="708025"/>
          </a:xfrm>
          <a:prstGeom prst="rect">
            <a:avLst/>
          </a:prstGeom>
          <a:solidFill>
            <a:srgbClr val="B40000"/>
          </a:solidFill>
          <a:ln w="34925">
            <a:solidFill>
              <a:srgbClr val="FF0000"/>
            </a:solidFill>
            <a:miter lim="800000"/>
            <a:headEnd type="none" w="sm" len="sm"/>
            <a:tailEnd type="none" w="sm" len="sm"/>
          </a:ln>
        </p:spPr>
        <p:txBody>
          <a:bodyPr wrap="none">
            <a:spAutoFit/>
          </a:bodyPr>
          <a:lstStyle/>
          <a:p>
            <a:r>
              <a:rPr lang="uk-UA" sz="4000" dirty="0">
                <a:solidFill>
                  <a:schemeClr val="bg1"/>
                </a:solidFill>
                <a:latin typeface="+mj-lt"/>
                <a:cs typeface="Arial" charset="0"/>
              </a:rPr>
              <a:t>примірник</a:t>
            </a:r>
            <a:endParaRPr lang="en-US" sz="4000" dirty="0">
              <a:solidFill>
                <a:schemeClr val="bg1"/>
              </a:solidFill>
              <a:latin typeface="+mj-lt"/>
              <a:cs typeface="Arial" charset="0"/>
            </a:endParaRPr>
          </a:p>
        </p:txBody>
      </p:sp>
      <p:sp>
        <p:nvSpPr>
          <p:cNvPr id="15366" name="Text Box 6"/>
          <p:cNvSpPr txBox="1">
            <a:spLocks noChangeArrowheads="1"/>
          </p:cNvSpPr>
          <p:nvPr/>
        </p:nvSpPr>
        <p:spPr bwMode="auto">
          <a:xfrm>
            <a:off x="838200" y="1600200"/>
            <a:ext cx="2053767" cy="954107"/>
          </a:xfrm>
          <a:prstGeom prst="rect">
            <a:avLst/>
          </a:prstGeom>
          <a:noFill/>
          <a:ln w="12700">
            <a:noFill/>
            <a:miter lim="800000"/>
            <a:headEnd type="none" w="sm" len="sm"/>
            <a:tailEnd type="none" w="sm" len="sm"/>
          </a:ln>
        </p:spPr>
        <p:txBody>
          <a:bodyPr wrap="none">
            <a:spAutoFit/>
          </a:bodyPr>
          <a:lstStyle/>
          <a:p>
            <a:r>
              <a:rPr lang="uk-UA" sz="2800" dirty="0">
                <a:latin typeface="+mj-lt"/>
                <a:cs typeface="Arial" charset="0"/>
              </a:rPr>
              <a:t>реалізовано</a:t>
            </a:r>
          </a:p>
          <a:p>
            <a:r>
              <a:rPr lang="uk-UA" sz="2800" dirty="0">
                <a:latin typeface="+mj-lt"/>
                <a:cs typeface="Arial" charset="0"/>
              </a:rPr>
              <a:t> через</a:t>
            </a:r>
            <a:endParaRPr lang="en-US" sz="2800" dirty="0">
              <a:latin typeface="+mj-lt"/>
              <a:cs typeface="Arial" charset="0"/>
            </a:endParaRPr>
          </a:p>
        </p:txBody>
      </p:sp>
      <p:sp>
        <p:nvSpPr>
          <p:cNvPr id="15367" name="Text Box 8"/>
          <p:cNvSpPr txBox="1">
            <a:spLocks noChangeArrowheads="1"/>
          </p:cNvSpPr>
          <p:nvPr/>
        </p:nvSpPr>
        <p:spPr bwMode="auto">
          <a:xfrm>
            <a:off x="5029200" y="2819400"/>
            <a:ext cx="2590800" cy="523220"/>
          </a:xfrm>
          <a:prstGeom prst="rect">
            <a:avLst/>
          </a:prstGeom>
          <a:noFill/>
          <a:ln w="12700">
            <a:noFill/>
            <a:miter lim="800000"/>
            <a:headEnd type="none" w="sm" len="sm"/>
            <a:tailEnd type="none" w="sm" len="sm"/>
          </a:ln>
        </p:spPr>
        <p:txBody>
          <a:bodyPr wrap="square">
            <a:spAutoFit/>
          </a:bodyPr>
          <a:lstStyle/>
          <a:p>
            <a:r>
              <a:rPr lang="uk-UA" sz="2800" dirty="0">
                <a:latin typeface="+mj-lt"/>
                <a:cs typeface="Arial" charset="0"/>
              </a:rPr>
              <a:t>проявлено у</a:t>
            </a:r>
            <a:endParaRPr lang="en-US" sz="2800" dirty="0">
              <a:latin typeface="+mj-lt"/>
              <a:cs typeface="Arial" charset="0"/>
            </a:endParaRPr>
          </a:p>
        </p:txBody>
      </p:sp>
      <p:sp>
        <p:nvSpPr>
          <p:cNvPr id="15368" name="Text Box 9"/>
          <p:cNvSpPr txBox="1">
            <a:spLocks noChangeArrowheads="1"/>
          </p:cNvSpPr>
          <p:nvPr/>
        </p:nvSpPr>
        <p:spPr bwMode="auto">
          <a:xfrm>
            <a:off x="3810000" y="5181600"/>
            <a:ext cx="2500493" cy="523220"/>
          </a:xfrm>
          <a:prstGeom prst="rect">
            <a:avLst/>
          </a:prstGeom>
          <a:noFill/>
          <a:ln w="12700">
            <a:noFill/>
            <a:miter lim="800000"/>
            <a:headEnd type="none" w="sm" len="sm"/>
            <a:tailEnd type="none" w="sm" len="sm"/>
          </a:ln>
        </p:spPr>
        <p:txBody>
          <a:bodyPr wrap="none">
            <a:spAutoFit/>
          </a:bodyPr>
          <a:lstStyle/>
          <a:p>
            <a:r>
              <a:rPr lang="uk-UA" sz="2800" dirty="0">
                <a:latin typeface="+mj-lt"/>
                <a:cs typeface="Arial" charset="0"/>
              </a:rPr>
              <a:t>є екземпляром</a:t>
            </a:r>
            <a:endParaRPr lang="en-US" sz="2800" dirty="0">
              <a:latin typeface="+mj-lt"/>
              <a:cs typeface="Arial" charset="0"/>
            </a:endParaRPr>
          </a:p>
        </p:txBody>
      </p:sp>
      <p:cxnSp>
        <p:nvCxnSpPr>
          <p:cNvPr id="15369" name="AutoShape 10"/>
          <p:cNvCxnSpPr>
            <a:cxnSpLocks noChangeShapeType="1"/>
            <a:stCxn id="15362" idx="1"/>
            <a:endCxn id="15363" idx="1"/>
          </p:cNvCxnSpPr>
          <p:nvPr/>
        </p:nvCxnSpPr>
        <p:spPr bwMode="auto">
          <a:xfrm rot="10800000" flipH="1" flipV="1">
            <a:off x="762000" y="1039743"/>
            <a:ext cx="1752600" cy="1524070"/>
          </a:xfrm>
          <a:prstGeom prst="bentConnector3">
            <a:avLst>
              <a:gd name="adj1" fmla="val -13043"/>
            </a:avLst>
          </a:prstGeom>
          <a:noFill/>
          <a:ln w="38100">
            <a:solidFill>
              <a:schemeClr val="tx1"/>
            </a:solidFill>
            <a:miter lim="800000"/>
            <a:headEnd type="arrow" w="lg" len="med"/>
            <a:tailEnd type="arrow" w="lg" len="med"/>
          </a:ln>
        </p:spPr>
      </p:cxnSp>
      <p:cxnSp>
        <p:nvCxnSpPr>
          <p:cNvPr id="15370" name="AutoShape 11"/>
          <p:cNvCxnSpPr>
            <a:cxnSpLocks noChangeShapeType="1"/>
          </p:cNvCxnSpPr>
          <p:nvPr/>
        </p:nvCxnSpPr>
        <p:spPr bwMode="auto">
          <a:xfrm>
            <a:off x="5257800" y="2590800"/>
            <a:ext cx="1828800" cy="1676400"/>
          </a:xfrm>
          <a:prstGeom prst="bentConnector3">
            <a:avLst>
              <a:gd name="adj1" fmla="val 127426"/>
            </a:avLst>
          </a:prstGeom>
          <a:noFill/>
          <a:ln w="38100">
            <a:solidFill>
              <a:schemeClr val="tx1"/>
            </a:solidFill>
            <a:miter lim="800000"/>
            <a:headEnd type="arrow" w="lg" len="med"/>
            <a:tailEnd type="arrow" w="lg" len="med"/>
          </a:ln>
        </p:spPr>
      </p:cxnSp>
      <p:cxnSp>
        <p:nvCxnSpPr>
          <p:cNvPr id="15371" name="AutoShape 12"/>
          <p:cNvCxnSpPr>
            <a:cxnSpLocks noChangeShapeType="1"/>
            <a:endCxn id="15365" idx="1"/>
          </p:cNvCxnSpPr>
          <p:nvPr/>
        </p:nvCxnSpPr>
        <p:spPr bwMode="auto">
          <a:xfrm>
            <a:off x="4038600" y="4267200"/>
            <a:ext cx="2438400" cy="1601788"/>
          </a:xfrm>
          <a:prstGeom prst="bentConnector3">
            <a:avLst>
              <a:gd name="adj1" fmla="val -25560"/>
            </a:avLst>
          </a:prstGeom>
          <a:noFill/>
          <a:ln w="38100">
            <a:solidFill>
              <a:schemeClr val="tx1"/>
            </a:solidFill>
            <a:miter lim="800000"/>
            <a:headEnd type="arrow" w="lg" len="med"/>
            <a:tailEnd type="arrow" w="lg" len="med"/>
          </a:ln>
        </p:spPr>
      </p:cxnSp>
      <p:sp>
        <p:nvSpPr>
          <p:cNvPr id="15372" name="Line 13"/>
          <p:cNvSpPr>
            <a:spLocks noChangeShapeType="1"/>
          </p:cNvSpPr>
          <p:nvPr/>
        </p:nvSpPr>
        <p:spPr bwMode="auto">
          <a:xfrm>
            <a:off x="6248400" y="5867400"/>
            <a:ext cx="76200" cy="0"/>
          </a:xfrm>
          <a:prstGeom prst="line">
            <a:avLst/>
          </a:prstGeom>
          <a:noFill/>
          <a:ln w="38100">
            <a:solidFill>
              <a:schemeClr val="tx1"/>
            </a:solidFill>
            <a:round/>
            <a:headEnd type="none" w="sm" len="sm"/>
            <a:tailEnd type="arrow" w="lg" len="med"/>
          </a:ln>
        </p:spPr>
        <p:txBody>
          <a:bodyPr wrap="none" anchor="ctr"/>
          <a:lstStyle/>
          <a:p>
            <a:endParaRPr lang="ru-RU">
              <a:latin typeface="+mj-lt"/>
            </a:endParaRPr>
          </a:p>
        </p:txBody>
      </p:sp>
      <p:sp>
        <p:nvSpPr>
          <p:cNvPr id="15373" name="Line 14"/>
          <p:cNvSpPr>
            <a:spLocks noChangeShapeType="1"/>
          </p:cNvSpPr>
          <p:nvPr/>
        </p:nvSpPr>
        <p:spPr bwMode="auto">
          <a:xfrm flipH="1">
            <a:off x="5486400" y="2590800"/>
            <a:ext cx="76200" cy="0"/>
          </a:xfrm>
          <a:prstGeom prst="line">
            <a:avLst/>
          </a:prstGeom>
          <a:noFill/>
          <a:ln w="38100">
            <a:solidFill>
              <a:schemeClr val="tx1"/>
            </a:solidFill>
            <a:round/>
            <a:headEnd type="none" w="sm" len="sm"/>
            <a:tailEnd type="arrow" w="lg" len="med"/>
          </a:ln>
        </p:spPr>
        <p:txBody>
          <a:bodyPr wrap="none" anchor="ctr"/>
          <a:lstStyle/>
          <a:p>
            <a:endParaRPr lang="ru-RU">
              <a:latin typeface="+mj-lt"/>
            </a:endParaRPr>
          </a:p>
        </p:txBody>
      </p:sp>
      <p:sp>
        <p:nvSpPr>
          <p:cNvPr id="15374" name="Line 15"/>
          <p:cNvSpPr>
            <a:spLocks noChangeShapeType="1"/>
          </p:cNvSpPr>
          <p:nvPr/>
        </p:nvSpPr>
        <p:spPr bwMode="auto">
          <a:xfrm flipV="1">
            <a:off x="2057400" y="2590800"/>
            <a:ext cx="228600" cy="0"/>
          </a:xfrm>
          <a:prstGeom prst="line">
            <a:avLst/>
          </a:prstGeom>
          <a:noFill/>
          <a:ln w="38100">
            <a:solidFill>
              <a:schemeClr val="tx1"/>
            </a:solidFill>
            <a:round/>
            <a:headEnd type="none" w="sm" len="sm"/>
            <a:tailEnd type="arrow" w="lg" len="med"/>
          </a:ln>
        </p:spPr>
        <p:txBody>
          <a:bodyPr wrap="none" anchor="ctr"/>
          <a:lstStyle/>
          <a:p>
            <a:endParaRPr lang="ru-RU">
              <a:latin typeface="+mj-lt"/>
            </a:endParaRPr>
          </a:p>
        </p:txBody>
      </p:sp>
      <p:sp>
        <p:nvSpPr>
          <p:cNvPr id="15375" name="Line 24"/>
          <p:cNvSpPr>
            <a:spLocks noChangeShapeType="1"/>
          </p:cNvSpPr>
          <p:nvPr/>
        </p:nvSpPr>
        <p:spPr bwMode="auto">
          <a:xfrm flipH="1">
            <a:off x="7239000" y="4267200"/>
            <a:ext cx="76200" cy="0"/>
          </a:xfrm>
          <a:prstGeom prst="line">
            <a:avLst/>
          </a:prstGeom>
          <a:noFill/>
          <a:ln w="38100">
            <a:solidFill>
              <a:schemeClr val="tx1"/>
            </a:solidFill>
            <a:round/>
            <a:headEnd type="none" w="sm" len="sm"/>
            <a:tailEnd type="arrow" w="lg" len="med"/>
          </a:ln>
        </p:spPr>
        <p:txBody>
          <a:bodyPr wrap="none" anchor="ctr"/>
          <a:lstStyle/>
          <a:p>
            <a:endParaRPr lang="ru-RU">
              <a:latin typeface="+mj-lt"/>
            </a:endParaRPr>
          </a:p>
        </p:txBody>
      </p:sp>
      <p:sp>
        <p:nvSpPr>
          <p:cNvPr id="15376" name="Text Box 27"/>
          <p:cNvSpPr txBox="1">
            <a:spLocks noChangeArrowheads="1"/>
          </p:cNvSpPr>
          <p:nvPr/>
        </p:nvSpPr>
        <p:spPr bwMode="auto">
          <a:xfrm>
            <a:off x="4267200" y="0"/>
            <a:ext cx="6076950" cy="1262063"/>
          </a:xfrm>
          <a:prstGeom prst="rect">
            <a:avLst/>
          </a:prstGeom>
          <a:noFill/>
          <a:ln w="9525">
            <a:noFill/>
            <a:miter lim="800000"/>
            <a:headEnd/>
            <a:tailEnd/>
          </a:ln>
        </p:spPr>
        <p:txBody>
          <a:bodyPr>
            <a:spAutoFit/>
          </a:bodyPr>
          <a:lstStyle/>
          <a:p>
            <a:pPr eaLnBrk="1" hangingPunct="1"/>
            <a:r>
              <a:rPr lang="en-US" sz="4000" b="1" dirty="0">
                <a:solidFill>
                  <a:srgbClr val="00007A"/>
                </a:solidFill>
                <a:cs typeface="Arial" charset="0"/>
              </a:rPr>
              <a:t>FRBR</a:t>
            </a:r>
          </a:p>
          <a:p>
            <a:pPr eaLnBrk="1" hangingPunct="1"/>
            <a:r>
              <a:rPr lang="uk-UA" sz="3600" b="1" dirty="0">
                <a:solidFill>
                  <a:srgbClr val="00007A"/>
                </a:solidFill>
                <a:cs typeface="Arial" charset="0"/>
              </a:rPr>
              <a:t>Сутності Групи 1</a:t>
            </a:r>
            <a:endParaRPr lang="en-US" sz="3600" b="1" dirty="0">
              <a:solidFill>
                <a:srgbClr val="00007A"/>
              </a:solidFill>
              <a:cs typeface="Arial" charset="0"/>
            </a:endParaRPr>
          </a:p>
        </p:txBody>
      </p:sp>
    </p:spTree>
  </p:cSld>
  <p:clrMapOvr>
    <a:masterClrMapping/>
  </p:clrMapOvr>
  <p:transition>
    <p:strips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6" name="Picture 2" descr="http://book-ye.com.ua/shop/data/big/lesia.jpg"/>
          <p:cNvPicPr>
            <a:picLocks noChangeAspect="1" noChangeArrowheads="1"/>
          </p:cNvPicPr>
          <p:nvPr/>
        </p:nvPicPr>
        <p:blipFill>
          <a:blip r:embed="rId2"/>
          <a:srcRect/>
          <a:stretch>
            <a:fillRect/>
          </a:stretch>
        </p:blipFill>
        <p:spPr bwMode="auto">
          <a:xfrm>
            <a:off x="4953000" y="2743200"/>
            <a:ext cx="3124200" cy="3851275"/>
          </a:xfrm>
          <a:prstGeom prst="rect">
            <a:avLst/>
          </a:prstGeom>
          <a:ln w="38100">
            <a:solidFill>
              <a:schemeClr val="tx2">
                <a:lumMod val="60000"/>
                <a:lumOff val="40000"/>
              </a:schemeClr>
            </a:solidFill>
          </a:ln>
          <a:effectLst>
            <a:outerShdw blurRad="292100" dist="139700" dir="2700000" algn="tl" rotWithShape="0">
              <a:srgbClr val="333333">
                <a:alpha val="65000"/>
              </a:srgbClr>
            </a:outerShdw>
          </a:effectLst>
        </p:spPr>
      </p:pic>
      <p:pic>
        <p:nvPicPr>
          <p:cNvPr id="16387" name="Picture 4" descr="http://3.bp.blogspot.com/_aGf-a2LXjxg/ShRit6Z9WvI/AAAAAAAAADA/K3Efpruu3Ho/s320/181-18-1.jpg"/>
          <p:cNvPicPr>
            <a:picLocks noChangeAspect="1" noChangeArrowheads="1"/>
          </p:cNvPicPr>
          <p:nvPr/>
        </p:nvPicPr>
        <p:blipFill>
          <a:blip r:embed="rId3"/>
          <a:srcRect/>
          <a:stretch>
            <a:fillRect/>
          </a:stretch>
        </p:blipFill>
        <p:spPr bwMode="auto">
          <a:xfrm>
            <a:off x="1143000" y="2724150"/>
            <a:ext cx="3124200" cy="3884613"/>
          </a:xfrm>
          <a:prstGeom prst="rect">
            <a:avLst/>
          </a:prstGeom>
          <a:ln w="38100">
            <a:solidFill>
              <a:schemeClr val="tx2">
                <a:lumMod val="60000"/>
                <a:lumOff val="40000"/>
              </a:schemeClr>
            </a:solidFill>
          </a:ln>
          <a:effectLst>
            <a:outerShdw blurRad="292100" dist="139700" dir="2700000" algn="tl" rotWithShape="0">
              <a:srgbClr val="333333">
                <a:alpha val="65000"/>
              </a:srgbClr>
            </a:outerShdw>
          </a:effectLst>
        </p:spPr>
      </p:pic>
      <p:sp>
        <p:nvSpPr>
          <p:cNvPr id="16388" name="Rectangle 4"/>
          <p:cNvSpPr>
            <a:spLocks noChangeArrowheads="1"/>
          </p:cNvSpPr>
          <p:nvPr/>
        </p:nvSpPr>
        <p:spPr bwMode="auto">
          <a:xfrm>
            <a:off x="533400" y="369839"/>
            <a:ext cx="7848600" cy="2308324"/>
          </a:xfrm>
          <a:prstGeom prst="rect">
            <a:avLst/>
          </a:prstGeom>
          <a:noFill/>
          <a:ln w="9525">
            <a:noFill/>
            <a:miter lim="800000"/>
            <a:headEnd/>
            <a:tailEnd/>
          </a:ln>
        </p:spPr>
        <p:txBody>
          <a:bodyPr anchor="ctr">
            <a:spAutoFit/>
          </a:bodyPr>
          <a:lstStyle/>
          <a:p>
            <a:pPr algn="just"/>
            <a:r>
              <a:rPr lang="uk-UA" sz="2400" b="1" dirty="0">
                <a:solidFill>
                  <a:srgbClr val="00B0F0"/>
                </a:solidFill>
              </a:rPr>
              <a:t>Тримаючи в руках книгу Лесі Українки «Лісова пісня», можемо говорити про один </a:t>
            </a:r>
            <a:r>
              <a:rPr lang="uk-UA" sz="2400" b="1" i="1" dirty="0">
                <a:solidFill>
                  <a:srgbClr val="C00000"/>
                </a:solidFill>
              </a:rPr>
              <a:t>примірник </a:t>
            </a:r>
            <a:r>
              <a:rPr lang="uk-UA" sz="2400" b="1" i="1" dirty="0">
                <a:solidFill>
                  <a:srgbClr val="B46B00"/>
                </a:solidFill>
              </a:rPr>
              <a:t>втілення </a:t>
            </a:r>
            <a:r>
              <a:rPr lang="uk-UA" sz="2400" b="1" dirty="0">
                <a:solidFill>
                  <a:srgbClr val="00B0F0"/>
                </a:solidFill>
              </a:rPr>
              <a:t>(фізичного видання) та </a:t>
            </a:r>
            <a:r>
              <a:rPr lang="uk-UA" sz="2400" b="1" i="1" dirty="0">
                <a:solidFill>
                  <a:srgbClr val="00B050"/>
                </a:solidFill>
              </a:rPr>
              <a:t>вираження </a:t>
            </a:r>
            <a:r>
              <a:rPr lang="uk-UA" sz="2400" b="1" dirty="0">
                <a:solidFill>
                  <a:srgbClr val="00B0F0"/>
                </a:solidFill>
              </a:rPr>
              <a:t>(написання) драми-феєрії, що є формою </a:t>
            </a:r>
            <a:r>
              <a:rPr lang="uk-UA" sz="2400" b="1" i="1" dirty="0">
                <a:solidFill>
                  <a:srgbClr val="0000FF"/>
                </a:solidFill>
              </a:rPr>
              <a:t>твору</a:t>
            </a:r>
            <a:r>
              <a:rPr lang="uk-UA" sz="2400" b="1" dirty="0">
                <a:solidFill>
                  <a:srgbClr val="0000FF"/>
                </a:solidFill>
              </a:rPr>
              <a:t> </a:t>
            </a:r>
            <a:r>
              <a:rPr lang="uk-UA" sz="2400" b="1" dirty="0">
                <a:solidFill>
                  <a:srgbClr val="00B0F0"/>
                </a:solidFill>
              </a:rPr>
              <a:t>геніальної української письменниці </a:t>
            </a:r>
          </a:p>
        </p:txBody>
      </p:sp>
      <p:sp>
        <p:nvSpPr>
          <p:cNvPr id="16389" name="Прямоугольник 4"/>
          <p:cNvSpPr>
            <a:spLocks noChangeArrowheads="1"/>
          </p:cNvSpPr>
          <p:nvPr/>
        </p:nvSpPr>
        <p:spPr bwMode="auto">
          <a:xfrm>
            <a:off x="5418138" y="1157288"/>
            <a:ext cx="257175" cy="339725"/>
          </a:xfrm>
          <a:prstGeom prst="rect">
            <a:avLst/>
          </a:prstGeom>
          <a:noFill/>
          <a:ln w="9525">
            <a:noFill/>
            <a:miter lim="800000"/>
            <a:headEnd/>
            <a:tailEnd/>
          </a:ln>
        </p:spPr>
        <p:txBody>
          <a:bodyPr wrap="none">
            <a:spAutoFit/>
          </a:bodyPr>
          <a:lstStyle/>
          <a:p>
            <a:r>
              <a:rPr lang="uk-UA" sz="1600">
                <a:solidFill>
                  <a:srgbClr val="000000"/>
                </a:solidFill>
              </a:rPr>
              <a:t> </a:t>
            </a:r>
            <a:endParaRPr lang="ru-RU"/>
          </a:p>
        </p:txBody>
      </p:sp>
    </p:spTree>
  </p:cSld>
  <p:clrMapOvr>
    <a:masterClrMapping/>
  </p:clrMapOvr>
  <p:transition>
    <p:strips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ext Box 3"/>
          <p:cNvSpPr txBox="1">
            <a:spLocks noChangeArrowheads="1"/>
          </p:cNvSpPr>
          <p:nvPr/>
        </p:nvSpPr>
        <p:spPr bwMode="auto">
          <a:xfrm>
            <a:off x="1219200" y="1676400"/>
            <a:ext cx="4114800" cy="1077913"/>
          </a:xfrm>
          <a:prstGeom prst="rect">
            <a:avLst/>
          </a:prstGeom>
          <a:solidFill>
            <a:schemeClr val="tx2">
              <a:lumMod val="60000"/>
              <a:lumOff val="40000"/>
            </a:schemeClr>
          </a:solidFill>
          <a:ln w="34925">
            <a:solidFill>
              <a:srgbClr val="0000FF"/>
            </a:solidFill>
            <a:miter lim="800000"/>
            <a:headEnd type="none" w="sm" len="sm"/>
            <a:tailEnd type="none" w="sm" len="sm"/>
          </a:ln>
        </p:spPr>
        <p:txBody>
          <a:bodyPr>
            <a:spAutoFit/>
          </a:bodyPr>
          <a:lstStyle/>
          <a:p>
            <a:pPr algn="ctr"/>
            <a:r>
              <a:rPr lang="uk-UA" sz="3200" dirty="0">
                <a:solidFill>
                  <a:schemeClr val="bg1"/>
                </a:solidFill>
                <a:latin typeface="+mj-lt"/>
                <a:cs typeface="Arial" charset="0"/>
              </a:rPr>
              <a:t>бібліографічні      сутності</a:t>
            </a:r>
            <a:endParaRPr lang="en-US" sz="3200" dirty="0">
              <a:solidFill>
                <a:schemeClr val="bg1"/>
              </a:solidFill>
              <a:latin typeface="+mj-lt"/>
              <a:cs typeface="Arial" charset="0"/>
            </a:endParaRPr>
          </a:p>
        </p:txBody>
      </p:sp>
      <p:sp>
        <p:nvSpPr>
          <p:cNvPr id="17411" name="Text Box 4"/>
          <p:cNvSpPr txBox="1">
            <a:spLocks noChangeArrowheads="1"/>
          </p:cNvSpPr>
          <p:nvPr/>
        </p:nvSpPr>
        <p:spPr bwMode="auto">
          <a:xfrm>
            <a:off x="2286000" y="3429000"/>
            <a:ext cx="4800600" cy="1077913"/>
          </a:xfrm>
          <a:prstGeom prst="rect">
            <a:avLst/>
          </a:prstGeom>
          <a:solidFill>
            <a:srgbClr val="7030A0"/>
          </a:solidFill>
          <a:ln w="34925">
            <a:solidFill>
              <a:schemeClr val="accent4">
                <a:lumMod val="60000"/>
                <a:lumOff val="40000"/>
              </a:schemeClr>
            </a:solidFill>
            <a:miter lim="800000"/>
            <a:headEnd type="none" w="sm" len="sm"/>
            <a:tailEnd type="none" w="sm" len="sm"/>
          </a:ln>
        </p:spPr>
        <p:txBody>
          <a:bodyPr>
            <a:spAutoFit/>
          </a:bodyPr>
          <a:lstStyle/>
          <a:p>
            <a:pPr algn="ctr"/>
            <a:r>
              <a:rPr lang="uk-UA" sz="3200" dirty="0">
                <a:solidFill>
                  <a:schemeClr val="bg1"/>
                </a:solidFill>
                <a:latin typeface="+mj-lt"/>
                <a:cs typeface="Arial" charset="0"/>
              </a:rPr>
              <a:t>імена та/або ідентифікатори</a:t>
            </a:r>
            <a:endParaRPr lang="en-US" sz="3200" dirty="0">
              <a:solidFill>
                <a:schemeClr val="bg1"/>
              </a:solidFill>
              <a:latin typeface="+mj-lt"/>
              <a:cs typeface="Arial" charset="0"/>
            </a:endParaRPr>
          </a:p>
        </p:txBody>
      </p:sp>
      <p:sp>
        <p:nvSpPr>
          <p:cNvPr id="17412" name="Text Box 5"/>
          <p:cNvSpPr txBox="1">
            <a:spLocks noChangeArrowheads="1"/>
          </p:cNvSpPr>
          <p:nvPr/>
        </p:nvSpPr>
        <p:spPr bwMode="auto">
          <a:xfrm>
            <a:off x="5181600" y="5029200"/>
            <a:ext cx="3765550" cy="1076325"/>
          </a:xfrm>
          <a:prstGeom prst="rect">
            <a:avLst/>
          </a:prstGeom>
          <a:solidFill>
            <a:srgbClr val="990033"/>
          </a:solidFill>
          <a:ln w="34925">
            <a:solidFill>
              <a:srgbClr val="FF0000"/>
            </a:solidFill>
            <a:miter lim="800000"/>
            <a:headEnd type="none" w="sm" len="sm"/>
            <a:tailEnd type="none" w="sm" len="sm"/>
          </a:ln>
        </p:spPr>
        <p:txBody>
          <a:bodyPr>
            <a:spAutoFit/>
          </a:bodyPr>
          <a:lstStyle/>
          <a:p>
            <a:r>
              <a:rPr lang="uk-UA" sz="3200" dirty="0">
                <a:solidFill>
                  <a:schemeClr val="bg1"/>
                </a:solidFill>
                <a:latin typeface="+mj-lt"/>
                <a:cs typeface="Arial" charset="0"/>
              </a:rPr>
              <a:t>контрольовані точки доступу</a:t>
            </a:r>
            <a:endParaRPr lang="en-US" sz="3200" dirty="0">
              <a:solidFill>
                <a:schemeClr val="bg1"/>
              </a:solidFill>
              <a:latin typeface="+mj-lt"/>
              <a:cs typeface="Arial" charset="0"/>
            </a:endParaRPr>
          </a:p>
        </p:txBody>
      </p:sp>
      <p:sp>
        <p:nvSpPr>
          <p:cNvPr id="17413" name="Text Box 8"/>
          <p:cNvSpPr txBox="1">
            <a:spLocks noChangeArrowheads="1"/>
          </p:cNvSpPr>
          <p:nvPr/>
        </p:nvSpPr>
        <p:spPr bwMode="auto">
          <a:xfrm>
            <a:off x="5257800" y="2209800"/>
            <a:ext cx="3200400" cy="523220"/>
          </a:xfrm>
          <a:prstGeom prst="rect">
            <a:avLst/>
          </a:prstGeom>
          <a:noFill/>
          <a:ln w="12700">
            <a:noFill/>
            <a:miter lim="800000"/>
            <a:headEnd type="none" w="sm" len="sm"/>
            <a:tailEnd type="none" w="sm" len="sm"/>
          </a:ln>
        </p:spPr>
        <p:txBody>
          <a:bodyPr wrap="square">
            <a:spAutoFit/>
          </a:bodyPr>
          <a:lstStyle/>
          <a:p>
            <a:r>
              <a:rPr lang="uk-UA" sz="2800" dirty="0">
                <a:latin typeface="+mj-lt"/>
                <a:cs typeface="Arial" charset="0"/>
              </a:rPr>
              <a:t>відомий під</a:t>
            </a:r>
            <a:endParaRPr lang="en-US" sz="2800" dirty="0">
              <a:latin typeface="+mj-lt"/>
              <a:cs typeface="Arial" charset="0"/>
            </a:endParaRPr>
          </a:p>
        </p:txBody>
      </p:sp>
      <p:sp>
        <p:nvSpPr>
          <p:cNvPr id="17414" name="Text Box 9"/>
          <p:cNvSpPr txBox="1">
            <a:spLocks noChangeArrowheads="1"/>
          </p:cNvSpPr>
          <p:nvPr/>
        </p:nvSpPr>
        <p:spPr bwMode="auto">
          <a:xfrm>
            <a:off x="2590801" y="4800600"/>
            <a:ext cx="2971799" cy="523220"/>
          </a:xfrm>
          <a:prstGeom prst="rect">
            <a:avLst/>
          </a:prstGeom>
          <a:noFill/>
          <a:ln w="12700">
            <a:noFill/>
            <a:miter lim="800000"/>
            <a:headEnd type="none" w="sm" len="sm"/>
            <a:tailEnd type="none" w="sm" len="sm"/>
          </a:ln>
        </p:spPr>
        <p:txBody>
          <a:bodyPr wrap="square">
            <a:spAutoFit/>
          </a:bodyPr>
          <a:lstStyle/>
          <a:p>
            <a:r>
              <a:rPr lang="uk-UA" sz="2800" dirty="0">
                <a:latin typeface="+mj-lt"/>
                <a:cs typeface="Arial" charset="0"/>
              </a:rPr>
              <a:t>основа для</a:t>
            </a:r>
            <a:endParaRPr lang="en-US" sz="2800" dirty="0">
              <a:latin typeface="+mj-lt"/>
              <a:cs typeface="Arial" charset="0"/>
            </a:endParaRPr>
          </a:p>
        </p:txBody>
      </p:sp>
      <p:cxnSp>
        <p:nvCxnSpPr>
          <p:cNvPr id="17415" name="AutoShape 11"/>
          <p:cNvCxnSpPr>
            <a:cxnSpLocks noChangeShapeType="1"/>
          </p:cNvCxnSpPr>
          <p:nvPr/>
        </p:nvCxnSpPr>
        <p:spPr bwMode="auto">
          <a:xfrm>
            <a:off x="5334000" y="2216150"/>
            <a:ext cx="1752600" cy="1752600"/>
          </a:xfrm>
          <a:prstGeom prst="bentConnector3">
            <a:avLst>
              <a:gd name="adj1" fmla="val 113042"/>
            </a:avLst>
          </a:prstGeom>
          <a:noFill/>
          <a:ln w="38100">
            <a:solidFill>
              <a:schemeClr val="tx1"/>
            </a:solidFill>
            <a:miter lim="800000"/>
            <a:headEnd type="arrow" w="lg" len="med"/>
            <a:tailEnd type="arrow" w="lg" len="med"/>
          </a:ln>
        </p:spPr>
      </p:cxnSp>
      <p:cxnSp>
        <p:nvCxnSpPr>
          <p:cNvPr id="17416" name="AutoShape 12"/>
          <p:cNvCxnSpPr>
            <a:cxnSpLocks noChangeShapeType="1"/>
          </p:cNvCxnSpPr>
          <p:nvPr/>
        </p:nvCxnSpPr>
        <p:spPr bwMode="auto">
          <a:xfrm rot="10800000" flipH="1" flipV="1">
            <a:off x="2286000" y="3962400"/>
            <a:ext cx="2895600" cy="1441450"/>
          </a:xfrm>
          <a:prstGeom prst="bentConnector3">
            <a:avLst>
              <a:gd name="adj1" fmla="val -19208"/>
            </a:avLst>
          </a:prstGeom>
          <a:noFill/>
          <a:ln w="38100">
            <a:solidFill>
              <a:schemeClr val="tx1"/>
            </a:solidFill>
            <a:miter lim="800000"/>
            <a:headEnd type="arrow" w="lg" len="med"/>
            <a:tailEnd type="arrow" w="lg" len="med"/>
          </a:ln>
        </p:spPr>
      </p:cxnSp>
      <p:sp>
        <p:nvSpPr>
          <p:cNvPr id="17417" name="Line 13"/>
          <p:cNvSpPr>
            <a:spLocks noChangeShapeType="1"/>
          </p:cNvSpPr>
          <p:nvPr/>
        </p:nvSpPr>
        <p:spPr bwMode="auto">
          <a:xfrm>
            <a:off x="5181600" y="5410200"/>
            <a:ext cx="114300" cy="0"/>
          </a:xfrm>
          <a:prstGeom prst="line">
            <a:avLst/>
          </a:prstGeom>
          <a:noFill/>
          <a:ln w="38100">
            <a:solidFill>
              <a:schemeClr val="tx1"/>
            </a:solidFill>
            <a:round/>
            <a:headEnd type="none" w="sm" len="sm"/>
            <a:tailEnd type="arrow" w="lg" len="med"/>
          </a:ln>
        </p:spPr>
        <p:txBody>
          <a:bodyPr wrap="none" anchor="ctr"/>
          <a:lstStyle/>
          <a:p>
            <a:endParaRPr lang="ru-RU"/>
          </a:p>
        </p:txBody>
      </p:sp>
      <p:sp>
        <p:nvSpPr>
          <p:cNvPr id="17418" name="Line 14"/>
          <p:cNvSpPr>
            <a:spLocks noChangeShapeType="1"/>
          </p:cNvSpPr>
          <p:nvPr/>
        </p:nvSpPr>
        <p:spPr bwMode="auto">
          <a:xfrm flipH="1">
            <a:off x="5486400" y="2209800"/>
            <a:ext cx="114300" cy="0"/>
          </a:xfrm>
          <a:prstGeom prst="line">
            <a:avLst/>
          </a:prstGeom>
          <a:noFill/>
          <a:ln w="38100">
            <a:solidFill>
              <a:schemeClr val="tx1"/>
            </a:solidFill>
            <a:round/>
            <a:headEnd type="none" w="sm" len="sm"/>
            <a:tailEnd type="arrow" w="lg" len="med"/>
          </a:ln>
        </p:spPr>
        <p:txBody>
          <a:bodyPr wrap="none" anchor="ctr"/>
          <a:lstStyle/>
          <a:p>
            <a:endParaRPr lang="ru-RU"/>
          </a:p>
        </p:txBody>
      </p:sp>
      <p:sp>
        <p:nvSpPr>
          <p:cNvPr id="17419" name="Line 24"/>
          <p:cNvSpPr>
            <a:spLocks noChangeShapeType="1"/>
          </p:cNvSpPr>
          <p:nvPr/>
        </p:nvSpPr>
        <p:spPr bwMode="auto">
          <a:xfrm flipH="1">
            <a:off x="7239000" y="3962400"/>
            <a:ext cx="114300" cy="0"/>
          </a:xfrm>
          <a:prstGeom prst="line">
            <a:avLst/>
          </a:prstGeom>
          <a:noFill/>
          <a:ln w="38100">
            <a:solidFill>
              <a:schemeClr val="tx1"/>
            </a:solidFill>
            <a:round/>
            <a:headEnd type="none" w="sm" len="sm"/>
            <a:tailEnd type="arrow" w="lg" len="med"/>
          </a:ln>
        </p:spPr>
        <p:txBody>
          <a:bodyPr wrap="none" anchor="ctr"/>
          <a:lstStyle/>
          <a:p>
            <a:endParaRPr lang="ru-RU"/>
          </a:p>
        </p:txBody>
      </p:sp>
      <p:sp>
        <p:nvSpPr>
          <p:cNvPr id="17420" name="Text Box 27"/>
          <p:cNvSpPr txBox="1">
            <a:spLocks noChangeArrowheads="1"/>
          </p:cNvSpPr>
          <p:nvPr/>
        </p:nvSpPr>
        <p:spPr bwMode="auto">
          <a:xfrm>
            <a:off x="0" y="0"/>
            <a:ext cx="10267950" cy="1754326"/>
          </a:xfrm>
          <a:prstGeom prst="rect">
            <a:avLst/>
          </a:prstGeom>
          <a:noFill/>
          <a:ln w="9525">
            <a:noFill/>
            <a:miter lim="800000"/>
            <a:headEnd/>
            <a:tailEnd/>
          </a:ln>
        </p:spPr>
        <p:txBody>
          <a:bodyPr wrap="square">
            <a:spAutoFit/>
          </a:bodyPr>
          <a:lstStyle/>
          <a:p>
            <a:pPr eaLnBrk="1" hangingPunct="1"/>
            <a:r>
              <a:rPr lang="uk-UA" sz="3600" b="1" dirty="0">
                <a:solidFill>
                  <a:srgbClr val="002060"/>
                </a:solidFill>
                <a:cs typeface="Arial" charset="0"/>
              </a:rPr>
              <a:t>Фундаментальна </a:t>
            </a:r>
            <a:r>
              <a:rPr lang="uk-UA" sz="3600" b="1" dirty="0" smtClean="0">
                <a:solidFill>
                  <a:srgbClr val="002060"/>
                </a:solidFill>
                <a:cs typeface="Arial" charset="0"/>
              </a:rPr>
              <a:t>основа</a:t>
            </a:r>
          </a:p>
          <a:p>
            <a:pPr eaLnBrk="1" hangingPunct="1"/>
            <a:r>
              <a:rPr lang="uk-UA" sz="3600" b="1" dirty="0" smtClean="0">
                <a:solidFill>
                  <a:srgbClr val="002060"/>
                </a:solidFill>
                <a:cs typeface="Arial" charset="0"/>
              </a:rPr>
              <a:t> </a:t>
            </a:r>
            <a:r>
              <a:rPr lang="uk-UA" sz="3600" b="1" dirty="0">
                <a:solidFill>
                  <a:srgbClr val="002060"/>
                </a:solidFill>
                <a:cs typeface="Arial" charset="0"/>
              </a:rPr>
              <a:t>моделі </a:t>
            </a:r>
            <a:r>
              <a:rPr lang="en-US" sz="3600" b="1" dirty="0" smtClean="0">
                <a:solidFill>
                  <a:srgbClr val="002060"/>
                </a:solidFill>
                <a:cs typeface="Arial" charset="0"/>
              </a:rPr>
              <a:t>FR</a:t>
            </a:r>
            <a:r>
              <a:rPr lang="uk-UA" sz="3600" b="1" dirty="0">
                <a:solidFill>
                  <a:srgbClr val="002060"/>
                </a:solidFill>
                <a:cs typeface="Arial" charset="0"/>
              </a:rPr>
              <a:t>А</a:t>
            </a:r>
            <a:r>
              <a:rPr lang="en-US" sz="3600" b="1" dirty="0">
                <a:solidFill>
                  <a:srgbClr val="002060"/>
                </a:solidFill>
                <a:cs typeface="Arial" charset="0"/>
              </a:rPr>
              <a:t>D</a:t>
            </a:r>
          </a:p>
          <a:p>
            <a:pPr eaLnBrk="1" hangingPunct="1"/>
            <a:endParaRPr lang="en-US" sz="3600" dirty="0">
              <a:solidFill>
                <a:srgbClr val="C00000"/>
              </a:solidFill>
              <a:cs typeface="Arial" charset="0"/>
            </a:endParaRPr>
          </a:p>
        </p:txBody>
      </p:sp>
    </p:spTree>
  </p:cSld>
  <p:clrMapOvr>
    <a:masterClrMapping/>
  </p:clrMapOvr>
  <p:transition>
    <p:strips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chor="ctr">
            <a:normAutofit fontScale="90000"/>
          </a:bodyPr>
          <a:lstStyle/>
          <a:p>
            <a:pPr algn="ctr" eaLnBrk="1" hangingPunct="1"/>
            <a:r>
              <a:rPr lang="uk-UA" sz="4000" b="1" dirty="0" smtClean="0">
                <a:solidFill>
                  <a:srgbClr val="002060"/>
                </a:solidFill>
                <a:latin typeface="Verdana" pitchFamily="34" charset="0"/>
              </a:rPr>
              <a:t>Модель сутність-зв’язок</a:t>
            </a:r>
            <a:br>
              <a:rPr lang="uk-UA" sz="4000" b="1" dirty="0" smtClean="0">
                <a:solidFill>
                  <a:srgbClr val="002060"/>
                </a:solidFill>
                <a:latin typeface="Verdana" pitchFamily="34" charset="0"/>
              </a:rPr>
            </a:br>
            <a:r>
              <a:rPr lang="uk-UA" sz="4000" b="1" dirty="0" smtClean="0">
                <a:solidFill>
                  <a:srgbClr val="002060"/>
                </a:solidFill>
                <a:latin typeface="Verdana" pitchFamily="34" charset="0"/>
              </a:rPr>
              <a:t>(автор-твір)</a:t>
            </a:r>
            <a:endParaRPr lang="en-US" sz="4000" b="1" dirty="0" smtClean="0">
              <a:solidFill>
                <a:srgbClr val="002060"/>
              </a:solidFill>
              <a:latin typeface="Verdana" pitchFamily="34" charset="0"/>
            </a:endParaRPr>
          </a:p>
        </p:txBody>
      </p:sp>
      <p:sp>
        <p:nvSpPr>
          <p:cNvPr id="18435" name="Rectangle 8"/>
          <p:cNvSpPr>
            <a:spLocks noGrp="1" noChangeArrowheads="1"/>
          </p:cNvSpPr>
          <p:nvPr>
            <p:ph type="sldNum" sz="quarter" idx="12"/>
          </p:nvPr>
        </p:nvSpPr>
        <p:spPr>
          <a:noFill/>
        </p:spPr>
        <p:txBody>
          <a:bodyPr>
            <a:normAutofit/>
          </a:bodyPr>
          <a:lstStyle/>
          <a:p>
            <a:fld id="{5FF6B67B-4AB0-4298-9E46-90613AA15322}" type="slidenum">
              <a:rPr lang="en-US" smtClean="0">
                <a:ea typeface="MS PGothic" pitchFamily="34" charset="-128"/>
              </a:rPr>
              <a:pPr/>
              <a:t>16</a:t>
            </a:fld>
            <a:endParaRPr lang="en-US" smtClean="0">
              <a:ea typeface="MS PGothic" pitchFamily="34" charset="-128"/>
            </a:endParaRPr>
          </a:p>
        </p:txBody>
      </p:sp>
      <p:sp>
        <p:nvSpPr>
          <p:cNvPr id="18436" name="Rectangle 5"/>
          <p:cNvSpPr>
            <a:spLocks noChangeArrowheads="1"/>
          </p:cNvSpPr>
          <p:nvPr/>
        </p:nvSpPr>
        <p:spPr bwMode="auto">
          <a:xfrm>
            <a:off x="1752600" y="4267200"/>
            <a:ext cx="1295400" cy="533400"/>
          </a:xfrm>
          <a:prstGeom prst="rect">
            <a:avLst/>
          </a:prstGeom>
          <a:solidFill>
            <a:srgbClr val="EA8B00"/>
          </a:solidFill>
          <a:ln w="12700">
            <a:solidFill>
              <a:schemeClr val="tx1"/>
            </a:solidFill>
            <a:miter lim="800000"/>
            <a:headEnd type="none" w="sm" len="sm"/>
            <a:tailEnd type="none" w="sm" len="sm"/>
          </a:ln>
        </p:spPr>
        <p:txBody>
          <a:bodyPr wrap="none" anchor="ctr"/>
          <a:lstStyle/>
          <a:p>
            <a:pPr eaLnBrk="1" hangingPunct="1"/>
            <a:endParaRPr lang="en-GB">
              <a:latin typeface="Arial" charset="0"/>
              <a:cs typeface="Arial" charset="0"/>
            </a:endParaRPr>
          </a:p>
        </p:txBody>
      </p:sp>
      <p:sp>
        <p:nvSpPr>
          <p:cNvPr id="123909" name="Rectangle 6"/>
          <p:cNvSpPr>
            <a:spLocks noChangeArrowheads="1"/>
          </p:cNvSpPr>
          <p:nvPr/>
        </p:nvSpPr>
        <p:spPr bwMode="auto">
          <a:xfrm>
            <a:off x="5791200" y="4267200"/>
            <a:ext cx="1295400" cy="533400"/>
          </a:xfrm>
          <a:prstGeom prst="rect">
            <a:avLst/>
          </a:prstGeom>
          <a:solidFill>
            <a:srgbClr val="99CC00"/>
          </a:solidFill>
          <a:ln w="12700">
            <a:solidFill>
              <a:schemeClr val="tx1"/>
            </a:solidFill>
            <a:miter lim="800000"/>
            <a:headEnd type="none" w="sm" len="sm"/>
            <a:tailEnd type="none" w="sm" len="sm"/>
          </a:ln>
        </p:spPr>
        <p:txBody>
          <a:bodyPr wrap="none" anchor="ctr"/>
          <a:lstStyle/>
          <a:p>
            <a:pPr eaLnBrk="1" hangingPunct="1"/>
            <a:endParaRPr lang="en-GB">
              <a:latin typeface="Arial" charset="0"/>
              <a:cs typeface="Arial" charset="0"/>
            </a:endParaRPr>
          </a:p>
        </p:txBody>
      </p:sp>
      <p:sp>
        <p:nvSpPr>
          <p:cNvPr id="123910" name="Line 7"/>
          <p:cNvSpPr>
            <a:spLocks noChangeShapeType="1"/>
          </p:cNvSpPr>
          <p:nvPr/>
        </p:nvSpPr>
        <p:spPr bwMode="auto">
          <a:xfrm flipV="1">
            <a:off x="3048000" y="4495800"/>
            <a:ext cx="2743200" cy="0"/>
          </a:xfrm>
          <a:prstGeom prst="line">
            <a:avLst/>
          </a:prstGeom>
          <a:noFill/>
          <a:ln w="38100">
            <a:solidFill>
              <a:schemeClr val="tx1"/>
            </a:solidFill>
            <a:round/>
            <a:headEnd type="arrow" w="lg" len="lg"/>
            <a:tailEnd type="arrow" w="lg" len="lg"/>
          </a:ln>
        </p:spPr>
        <p:txBody>
          <a:bodyPr wrap="none" anchor="ctr"/>
          <a:lstStyle/>
          <a:p>
            <a:endParaRPr lang="ru-RU"/>
          </a:p>
        </p:txBody>
      </p:sp>
      <p:sp>
        <p:nvSpPr>
          <p:cNvPr id="123911" name="Text Box 8"/>
          <p:cNvSpPr txBox="1">
            <a:spLocks noChangeArrowheads="1"/>
          </p:cNvSpPr>
          <p:nvPr/>
        </p:nvSpPr>
        <p:spPr bwMode="auto">
          <a:xfrm>
            <a:off x="3821113" y="4038600"/>
            <a:ext cx="1486304" cy="461665"/>
          </a:xfrm>
          <a:prstGeom prst="rect">
            <a:avLst/>
          </a:prstGeom>
          <a:noFill/>
          <a:ln w="12700">
            <a:noFill/>
            <a:miter lim="800000"/>
            <a:headEnd type="none" w="sm" len="sm"/>
            <a:tailEnd type="none" w="sm" len="sm"/>
          </a:ln>
        </p:spPr>
        <p:txBody>
          <a:bodyPr wrap="none">
            <a:spAutoFit/>
          </a:bodyPr>
          <a:lstStyle/>
          <a:p>
            <a:r>
              <a:rPr lang="uk-UA" sz="2400" dirty="0">
                <a:latin typeface="Lucida Console" pitchFamily="49" charset="0"/>
                <a:cs typeface="Arial" charset="0"/>
              </a:rPr>
              <a:t>створив</a:t>
            </a:r>
            <a:endParaRPr lang="en-US" sz="2400" dirty="0">
              <a:latin typeface="Lucida Console" pitchFamily="49" charset="0"/>
              <a:cs typeface="Arial" charset="0"/>
            </a:endParaRPr>
          </a:p>
        </p:txBody>
      </p:sp>
      <p:sp>
        <p:nvSpPr>
          <p:cNvPr id="123912" name="Text Box 9"/>
          <p:cNvSpPr txBox="1">
            <a:spLocks noChangeArrowheads="1"/>
          </p:cNvSpPr>
          <p:nvPr/>
        </p:nvSpPr>
        <p:spPr bwMode="auto">
          <a:xfrm>
            <a:off x="1295400" y="4948535"/>
            <a:ext cx="2481263" cy="461665"/>
          </a:xfrm>
          <a:prstGeom prst="rect">
            <a:avLst/>
          </a:prstGeom>
          <a:noFill/>
          <a:ln w="12700">
            <a:noFill/>
            <a:miter lim="800000"/>
            <a:headEnd type="none" w="sm" len="sm"/>
            <a:tailEnd type="none" w="sm" len="sm"/>
          </a:ln>
        </p:spPr>
        <p:txBody>
          <a:bodyPr>
            <a:spAutoFit/>
          </a:bodyPr>
          <a:lstStyle/>
          <a:p>
            <a:r>
              <a:rPr lang="uk-UA" sz="2400" dirty="0">
                <a:latin typeface="Lucida Console" pitchFamily="49" charset="0"/>
                <a:cs typeface="Arial" charset="0"/>
              </a:rPr>
              <a:t>Олег Скрипка</a:t>
            </a:r>
            <a:endParaRPr lang="en-US" sz="2400" dirty="0">
              <a:latin typeface="Lucida Console" pitchFamily="49" charset="0"/>
              <a:cs typeface="Arial" charset="0"/>
            </a:endParaRPr>
          </a:p>
        </p:txBody>
      </p:sp>
      <p:sp>
        <p:nvSpPr>
          <p:cNvPr id="123913" name="Rectangle 10"/>
          <p:cNvSpPr>
            <a:spLocks noChangeArrowheads="1"/>
          </p:cNvSpPr>
          <p:nvPr/>
        </p:nvSpPr>
        <p:spPr bwMode="auto">
          <a:xfrm>
            <a:off x="5638800" y="4800600"/>
            <a:ext cx="3352800" cy="830997"/>
          </a:xfrm>
          <a:prstGeom prst="rect">
            <a:avLst/>
          </a:prstGeom>
          <a:noFill/>
          <a:ln w="12700">
            <a:noFill/>
            <a:miter lim="800000"/>
            <a:headEnd type="none" w="sm" len="sm"/>
            <a:tailEnd type="none" w="sm" len="sm"/>
          </a:ln>
        </p:spPr>
        <p:txBody>
          <a:bodyPr wrap="square">
            <a:spAutoFit/>
          </a:bodyPr>
          <a:lstStyle/>
          <a:p>
            <a:r>
              <a:rPr lang="uk-UA" sz="2400" dirty="0" smtClean="0">
                <a:latin typeface="Lucida Console" pitchFamily="49" charset="0"/>
                <a:cs typeface="Arial" charset="0"/>
              </a:rPr>
              <a:t>   Весна </a:t>
            </a:r>
          </a:p>
          <a:p>
            <a:r>
              <a:rPr lang="uk-UA" sz="2400" dirty="0" smtClean="0">
                <a:latin typeface="Lucida Console" pitchFamily="49" charset="0"/>
                <a:cs typeface="Arial" charset="0"/>
              </a:rPr>
              <a:t>(текст пісні</a:t>
            </a:r>
            <a:r>
              <a:rPr lang="uk-UA" sz="2400" dirty="0">
                <a:latin typeface="Lucida Console" pitchFamily="49" charset="0"/>
                <a:cs typeface="Arial" charset="0"/>
              </a:rPr>
              <a:t>)</a:t>
            </a:r>
            <a:endParaRPr lang="en-US" sz="2400" dirty="0">
              <a:latin typeface="Lucida Console" pitchFamily="49" charset="0"/>
              <a:cs typeface="Arial" charset="0"/>
            </a:endParaRPr>
          </a:p>
        </p:txBody>
      </p:sp>
      <p:sp>
        <p:nvSpPr>
          <p:cNvPr id="123917" name="Text Box 8"/>
          <p:cNvSpPr txBox="1">
            <a:spLocks noChangeArrowheads="1"/>
          </p:cNvSpPr>
          <p:nvPr/>
        </p:nvSpPr>
        <p:spPr bwMode="auto">
          <a:xfrm>
            <a:off x="3276600" y="4572000"/>
            <a:ext cx="2601994" cy="461665"/>
          </a:xfrm>
          <a:prstGeom prst="rect">
            <a:avLst/>
          </a:prstGeom>
          <a:noFill/>
          <a:ln w="12700">
            <a:noFill/>
            <a:miter lim="800000"/>
            <a:headEnd type="none" w="sm" len="sm"/>
            <a:tailEnd type="none" w="sm" len="sm"/>
          </a:ln>
        </p:spPr>
        <p:txBody>
          <a:bodyPr wrap="none">
            <a:spAutoFit/>
          </a:bodyPr>
          <a:lstStyle/>
          <a:p>
            <a:r>
              <a:rPr lang="uk-UA" sz="2400" dirty="0" smtClean="0">
                <a:latin typeface="Lucida Console" pitchFamily="49" charset="0"/>
                <a:cs typeface="Arial" charset="0"/>
              </a:rPr>
              <a:t>був створений</a:t>
            </a:r>
            <a:endParaRPr lang="en-US" sz="2400" dirty="0">
              <a:latin typeface="Lucida Console" pitchFamily="49" charset="0"/>
              <a:cs typeface="Arial" charset="0"/>
            </a:endParaRPr>
          </a:p>
        </p:txBody>
      </p:sp>
      <p:sp>
        <p:nvSpPr>
          <p:cNvPr id="18443" name="Text Box 14"/>
          <p:cNvSpPr txBox="1">
            <a:spLocks noChangeArrowheads="1"/>
          </p:cNvSpPr>
          <p:nvPr/>
        </p:nvSpPr>
        <p:spPr bwMode="auto">
          <a:xfrm flipV="1">
            <a:off x="1962150" y="2676525"/>
            <a:ext cx="677863" cy="1290638"/>
          </a:xfrm>
          <a:prstGeom prst="rect">
            <a:avLst/>
          </a:prstGeom>
          <a:noFill/>
          <a:ln w="9525">
            <a:noFill/>
            <a:miter lim="800000"/>
            <a:headEnd/>
            <a:tailEnd/>
          </a:ln>
        </p:spPr>
        <p:txBody>
          <a:bodyPr vert="eaVert" wrap="none">
            <a:spAutoFit/>
          </a:bodyPr>
          <a:lstStyle/>
          <a:p>
            <a:r>
              <a:rPr lang="uk-UA" sz="3200"/>
              <a:t>автор</a:t>
            </a:r>
            <a:endParaRPr lang="en-US" sz="3200"/>
          </a:p>
        </p:txBody>
      </p:sp>
      <p:sp>
        <p:nvSpPr>
          <p:cNvPr id="123919" name="Text Box 15"/>
          <p:cNvSpPr txBox="1">
            <a:spLocks noChangeArrowheads="1"/>
          </p:cNvSpPr>
          <p:nvPr/>
        </p:nvSpPr>
        <p:spPr bwMode="auto">
          <a:xfrm flipV="1">
            <a:off x="6089650" y="2979738"/>
            <a:ext cx="677863" cy="908050"/>
          </a:xfrm>
          <a:prstGeom prst="rect">
            <a:avLst/>
          </a:prstGeom>
          <a:noFill/>
          <a:ln w="9525">
            <a:noFill/>
            <a:miter lim="800000"/>
            <a:headEnd/>
            <a:tailEnd/>
          </a:ln>
        </p:spPr>
        <p:txBody>
          <a:bodyPr vert="eaVert" wrap="none">
            <a:spAutoFit/>
          </a:bodyPr>
          <a:lstStyle/>
          <a:p>
            <a:r>
              <a:rPr lang="uk-UA" sz="3200"/>
              <a:t>твір</a:t>
            </a:r>
            <a:endParaRPr lang="en-US" sz="3200"/>
          </a:p>
        </p:txBody>
      </p:sp>
      <p:pic>
        <p:nvPicPr>
          <p:cNvPr id="18445" name="Picture 2" descr="https://encrypted-tbn0.gstatic.com/images?q=tbn:ANd9GcSz2TzmMbvIw7FCINE-QhhGybownfPtPYR4d3ZTUOJB9AtRfdH8"/>
          <p:cNvPicPr>
            <a:picLocks noChangeAspect="1" noChangeArrowheads="1"/>
          </p:cNvPicPr>
          <p:nvPr/>
        </p:nvPicPr>
        <p:blipFill>
          <a:blip r:embed="rId3"/>
          <a:srcRect/>
          <a:stretch>
            <a:fillRect/>
          </a:stretch>
        </p:blipFill>
        <p:spPr bwMode="auto">
          <a:xfrm>
            <a:off x="6705600" y="1219200"/>
            <a:ext cx="2179638" cy="2895600"/>
          </a:xfrm>
          <a:prstGeom prst="rect">
            <a:avLst/>
          </a:prstGeom>
          <a:solidFill>
            <a:srgbClr val="6E869D"/>
          </a:solidFill>
          <a:ln w="9525">
            <a:noFill/>
            <a:miter lim="800000"/>
            <a:headEnd/>
            <a:tailEnd/>
          </a:ln>
        </p:spPr>
      </p:pic>
      <p:pic>
        <p:nvPicPr>
          <p:cNvPr id="18446" name="Picture 14" descr="D:\images.jpeg"/>
          <p:cNvPicPr>
            <a:picLocks noChangeAspect="1" noChangeArrowheads="1"/>
          </p:cNvPicPr>
          <p:nvPr/>
        </p:nvPicPr>
        <p:blipFill>
          <a:blip r:embed="rId4"/>
          <a:srcRect/>
          <a:stretch>
            <a:fillRect/>
          </a:stretch>
        </p:blipFill>
        <p:spPr bwMode="auto">
          <a:xfrm>
            <a:off x="381000" y="1447800"/>
            <a:ext cx="1743075" cy="2628900"/>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23912">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23911"/>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23910"/>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23909"/>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123913"/>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123919"/>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123917"/>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1" nodeType="afterEffect">
                                  <p:stCondLst>
                                    <p:cond delay="0"/>
                                  </p:stCondLst>
                                  <p:childTnLst>
                                    <p:set>
                                      <p:cBhvr>
                                        <p:cTn id="27" dur="1" fill="hold">
                                          <p:stCondLst>
                                            <p:cond delay="0"/>
                                          </p:stCondLst>
                                        </p:cTn>
                                        <p:tgtEl>
                                          <p:spTgt spid="1239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9" grpId="0" animBg="1"/>
      <p:bldP spid="123910" grpId="0" animBg="1"/>
      <p:bldP spid="123911" grpId="0"/>
      <p:bldP spid="123913" grpId="0"/>
      <p:bldP spid="123917" grpId="0"/>
      <p:bldP spid="123917" grpId="1"/>
      <p:bldP spid="123919"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ext Box 3"/>
          <p:cNvSpPr txBox="1">
            <a:spLocks noChangeArrowheads="1"/>
          </p:cNvSpPr>
          <p:nvPr/>
        </p:nvSpPr>
        <p:spPr bwMode="auto">
          <a:xfrm>
            <a:off x="6477000" y="2743200"/>
            <a:ext cx="1752600" cy="584200"/>
          </a:xfrm>
          <a:prstGeom prst="rect">
            <a:avLst/>
          </a:prstGeom>
          <a:solidFill>
            <a:srgbClr val="92D050"/>
          </a:solidFill>
          <a:ln w="34925">
            <a:solidFill>
              <a:srgbClr val="008000"/>
            </a:solidFill>
            <a:miter lim="800000"/>
            <a:headEnd type="none" w="sm" len="sm"/>
            <a:tailEnd type="none" w="sm" len="sm"/>
          </a:ln>
        </p:spPr>
        <p:txBody>
          <a:bodyPr>
            <a:spAutoFit/>
          </a:bodyPr>
          <a:lstStyle/>
          <a:p>
            <a:r>
              <a:rPr lang="uk-UA" sz="3200" dirty="0">
                <a:latin typeface="Times New Roman" pitchFamily="18" charset="0"/>
                <a:cs typeface="Arial" charset="0"/>
              </a:rPr>
              <a:t>  </a:t>
            </a:r>
            <a:r>
              <a:rPr lang="uk-UA" sz="3200" dirty="0" err="1" smtClean="0">
                <a:solidFill>
                  <a:schemeClr val="bg1"/>
                </a:solidFill>
                <a:latin typeface="Lucida Console" pitchFamily="49" charset="0"/>
                <a:cs typeface="Arial" charset="0"/>
              </a:rPr>
              <a:t>номен</a:t>
            </a:r>
            <a:endParaRPr lang="en-US" sz="3200" dirty="0">
              <a:solidFill>
                <a:schemeClr val="bg1"/>
              </a:solidFill>
              <a:latin typeface="Lucida Console" pitchFamily="49" charset="0"/>
              <a:cs typeface="Arial" charset="0"/>
            </a:endParaRPr>
          </a:p>
        </p:txBody>
      </p:sp>
      <p:sp>
        <p:nvSpPr>
          <p:cNvPr id="19459" name="Text Box 4"/>
          <p:cNvSpPr txBox="1">
            <a:spLocks noChangeArrowheads="1"/>
          </p:cNvSpPr>
          <p:nvPr/>
        </p:nvSpPr>
        <p:spPr bwMode="auto">
          <a:xfrm>
            <a:off x="762000" y="2743200"/>
            <a:ext cx="1524000" cy="584200"/>
          </a:xfrm>
          <a:prstGeom prst="rect">
            <a:avLst/>
          </a:prstGeom>
          <a:solidFill>
            <a:srgbClr val="0070C0"/>
          </a:solidFill>
          <a:ln w="34925">
            <a:solidFill>
              <a:srgbClr val="0000FF"/>
            </a:solidFill>
            <a:miter lim="800000"/>
            <a:headEnd type="none" w="sm" len="sm"/>
            <a:tailEnd type="none" w="sm" len="sm"/>
          </a:ln>
        </p:spPr>
        <p:txBody>
          <a:bodyPr>
            <a:spAutoFit/>
          </a:bodyPr>
          <a:lstStyle/>
          <a:p>
            <a:r>
              <a:rPr lang="uk-UA" sz="3200" dirty="0">
                <a:latin typeface="Times New Roman" pitchFamily="18" charset="0"/>
                <a:cs typeface="Arial" charset="0"/>
              </a:rPr>
              <a:t>  </a:t>
            </a:r>
            <a:r>
              <a:rPr lang="uk-UA" sz="3200" dirty="0" smtClean="0">
                <a:solidFill>
                  <a:schemeClr val="bg1"/>
                </a:solidFill>
                <a:latin typeface="Lucida Console" pitchFamily="49" charset="0"/>
                <a:cs typeface="Arial" charset="0"/>
              </a:rPr>
              <a:t>твір</a:t>
            </a:r>
            <a:endParaRPr lang="en-US" sz="3200" dirty="0">
              <a:solidFill>
                <a:schemeClr val="bg1"/>
              </a:solidFill>
              <a:latin typeface="Lucida Console" pitchFamily="49" charset="0"/>
              <a:cs typeface="Arial" charset="0"/>
            </a:endParaRPr>
          </a:p>
        </p:txBody>
      </p:sp>
      <p:sp>
        <p:nvSpPr>
          <p:cNvPr id="19460" name="Text Box 5"/>
          <p:cNvSpPr txBox="1">
            <a:spLocks noChangeArrowheads="1"/>
          </p:cNvSpPr>
          <p:nvPr/>
        </p:nvSpPr>
        <p:spPr bwMode="auto">
          <a:xfrm>
            <a:off x="3657600" y="2743200"/>
            <a:ext cx="1371600" cy="584200"/>
          </a:xfrm>
          <a:prstGeom prst="rect">
            <a:avLst/>
          </a:prstGeom>
          <a:solidFill>
            <a:srgbClr val="990033"/>
          </a:solidFill>
          <a:ln w="34925">
            <a:solidFill>
              <a:srgbClr val="FF0000"/>
            </a:solidFill>
            <a:miter lim="800000"/>
            <a:headEnd type="none" w="sm" len="sm"/>
            <a:tailEnd type="none" w="sm" len="sm"/>
          </a:ln>
        </p:spPr>
        <p:txBody>
          <a:bodyPr>
            <a:spAutoFit/>
          </a:bodyPr>
          <a:lstStyle/>
          <a:p>
            <a:r>
              <a:rPr lang="uk-UA" sz="3200" dirty="0">
                <a:latin typeface="Times New Roman" pitchFamily="18" charset="0"/>
                <a:cs typeface="Arial" charset="0"/>
              </a:rPr>
              <a:t> </a:t>
            </a:r>
            <a:r>
              <a:rPr lang="uk-UA" sz="3200" dirty="0" smtClean="0">
                <a:solidFill>
                  <a:schemeClr val="bg1"/>
                </a:solidFill>
                <a:latin typeface="Lucida Console" pitchFamily="49" charset="0"/>
                <a:cs typeface="Arial" charset="0"/>
              </a:rPr>
              <a:t>тема</a:t>
            </a:r>
            <a:endParaRPr lang="en-US" sz="3200" dirty="0">
              <a:solidFill>
                <a:schemeClr val="bg1"/>
              </a:solidFill>
              <a:latin typeface="Lucida Console" pitchFamily="49" charset="0"/>
              <a:cs typeface="Arial" charset="0"/>
            </a:endParaRPr>
          </a:p>
        </p:txBody>
      </p:sp>
      <p:sp>
        <p:nvSpPr>
          <p:cNvPr id="19461" name="Text Box 8"/>
          <p:cNvSpPr txBox="1">
            <a:spLocks noChangeArrowheads="1"/>
          </p:cNvSpPr>
          <p:nvPr/>
        </p:nvSpPr>
        <p:spPr bwMode="auto">
          <a:xfrm>
            <a:off x="304800" y="2133600"/>
            <a:ext cx="8610600" cy="523220"/>
          </a:xfrm>
          <a:prstGeom prst="rect">
            <a:avLst/>
          </a:prstGeom>
          <a:noFill/>
          <a:ln w="12700">
            <a:noFill/>
            <a:miter lim="800000"/>
            <a:headEnd type="none" w="sm" len="sm"/>
            <a:tailEnd type="none" w="sm" len="sm"/>
          </a:ln>
        </p:spPr>
        <p:txBody>
          <a:bodyPr wrap="square">
            <a:spAutoFit/>
          </a:bodyPr>
          <a:lstStyle/>
          <a:p>
            <a:r>
              <a:rPr lang="uk-UA" sz="2400" dirty="0">
                <a:latin typeface="Times New Roman" pitchFamily="18" charset="0"/>
                <a:cs typeface="Arial" charset="0"/>
              </a:rPr>
              <a:t>        </a:t>
            </a:r>
            <a:r>
              <a:rPr lang="uk-UA" sz="2800" dirty="0">
                <a:latin typeface="Lucida Console" pitchFamily="49" charset="0"/>
                <a:cs typeface="Arial" charset="0"/>
              </a:rPr>
              <a:t>має предметом     </a:t>
            </a:r>
            <a:r>
              <a:rPr lang="uk-UA" sz="2800" dirty="0" smtClean="0">
                <a:latin typeface="Lucida Console" pitchFamily="49" charset="0"/>
                <a:cs typeface="Arial" charset="0"/>
              </a:rPr>
              <a:t>   </a:t>
            </a:r>
            <a:r>
              <a:rPr lang="uk-UA" sz="2800" dirty="0">
                <a:latin typeface="Lucida Console" pitchFamily="49" charset="0"/>
                <a:cs typeface="Arial" charset="0"/>
              </a:rPr>
              <a:t>має позначення</a:t>
            </a:r>
            <a:endParaRPr lang="en-US" sz="2800" dirty="0">
              <a:latin typeface="Lucida Console" pitchFamily="49" charset="0"/>
              <a:cs typeface="Arial" charset="0"/>
            </a:endParaRPr>
          </a:p>
        </p:txBody>
      </p:sp>
      <p:sp>
        <p:nvSpPr>
          <p:cNvPr id="19462" name="Text Box 9"/>
          <p:cNvSpPr txBox="1">
            <a:spLocks noChangeArrowheads="1"/>
          </p:cNvSpPr>
          <p:nvPr/>
        </p:nvSpPr>
        <p:spPr bwMode="auto">
          <a:xfrm>
            <a:off x="1066800" y="3429000"/>
            <a:ext cx="7772400" cy="523220"/>
          </a:xfrm>
          <a:prstGeom prst="rect">
            <a:avLst/>
          </a:prstGeom>
          <a:noFill/>
          <a:ln w="12700">
            <a:noFill/>
            <a:miter lim="800000"/>
            <a:headEnd type="none" w="sm" len="sm"/>
            <a:tailEnd type="none" w="sm" len="sm"/>
          </a:ln>
        </p:spPr>
        <p:txBody>
          <a:bodyPr wrap="square">
            <a:spAutoFit/>
          </a:bodyPr>
          <a:lstStyle/>
          <a:p>
            <a:r>
              <a:rPr lang="uk-UA" sz="2800" dirty="0" smtClean="0">
                <a:latin typeface="Lucida Console" pitchFamily="49" charset="0"/>
                <a:cs typeface="Arial" charset="0"/>
              </a:rPr>
              <a:t>є предметом         позначається</a:t>
            </a:r>
            <a:endParaRPr lang="en-US" sz="2800" dirty="0">
              <a:latin typeface="Lucida Console" pitchFamily="49" charset="0"/>
              <a:cs typeface="Arial" charset="0"/>
            </a:endParaRPr>
          </a:p>
        </p:txBody>
      </p:sp>
      <p:sp>
        <p:nvSpPr>
          <p:cNvPr id="19463" name="Line 13"/>
          <p:cNvSpPr>
            <a:spLocks noChangeShapeType="1"/>
          </p:cNvSpPr>
          <p:nvPr/>
        </p:nvSpPr>
        <p:spPr bwMode="auto">
          <a:xfrm>
            <a:off x="2514600" y="3048000"/>
            <a:ext cx="1143000" cy="0"/>
          </a:xfrm>
          <a:prstGeom prst="line">
            <a:avLst/>
          </a:prstGeom>
          <a:noFill/>
          <a:ln w="38100">
            <a:solidFill>
              <a:schemeClr val="tx1"/>
            </a:solidFill>
            <a:round/>
            <a:headEnd type="none" w="sm" len="sm"/>
            <a:tailEnd type="arrow" w="lg" len="med"/>
          </a:ln>
        </p:spPr>
        <p:txBody>
          <a:bodyPr wrap="none" anchor="ctr"/>
          <a:lstStyle/>
          <a:p>
            <a:endParaRPr lang="ru-RU"/>
          </a:p>
        </p:txBody>
      </p:sp>
      <p:sp>
        <p:nvSpPr>
          <p:cNvPr id="19464" name="Line 14"/>
          <p:cNvSpPr>
            <a:spLocks noChangeShapeType="1"/>
          </p:cNvSpPr>
          <p:nvPr/>
        </p:nvSpPr>
        <p:spPr bwMode="auto">
          <a:xfrm flipH="1">
            <a:off x="4991100" y="3048000"/>
            <a:ext cx="114300" cy="0"/>
          </a:xfrm>
          <a:prstGeom prst="line">
            <a:avLst/>
          </a:prstGeom>
          <a:noFill/>
          <a:ln w="38100">
            <a:solidFill>
              <a:schemeClr val="tx1"/>
            </a:solidFill>
            <a:round/>
            <a:headEnd type="none" w="sm" len="sm"/>
            <a:tailEnd type="arrow" w="lg" len="med"/>
          </a:ln>
        </p:spPr>
        <p:txBody>
          <a:bodyPr wrap="none" anchor="ctr"/>
          <a:lstStyle/>
          <a:p>
            <a:endParaRPr lang="ru-RU"/>
          </a:p>
        </p:txBody>
      </p:sp>
      <p:sp>
        <p:nvSpPr>
          <p:cNvPr id="19465" name="Line 24"/>
          <p:cNvSpPr>
            <a:spLocks noChangeShapeType="1"/>
          </p:cNvSpPr>
          <p:nvPr/>
        </p:nvSpPr>
        <p:spPr bwMode="auto">
          <a:xfrm flipH="1">
            <a:off x="2286000" y="3048000"/>
            <a:ext cx="228600" cy="0"/>
          </a:xfrm>
          <a:prstGeom prst="line">
            <a:avLst/>
          </a:prstGeom>
          <a:noFill/>
          <a:ln w="38100">
            <a:solidFill>
              <a:schemeClr val="tx1"/>
            </a:solidFill>
            <a:round/>
            <a:headEnd type="none" w="sm" len="sm"/>
            <a:tailEnd type="arrow" w="lg" len="med"/>
          </a:ln>
        </p:spPr>
        <p:txBody>
          <a:bodyPr wrap="none" anchor="ctr"/>
          <a:lstStyle/>
          <a:p>
            <a:endParaRPr lang="ru-RU"/>
          </a:p>
        </p:txBody>
      </p:sp>
      <p:sp>
        <p:nvSpPr>
          <p:cNvPr id="19466" name="Text Box 27"/>
          <p:cNvSpPr txBox="1">
            <a:spLocks noChangeArrowheads="1"/>
          </p:cNvSpPr>
          <p:nvPr/>
        </p:nvSpPr>
        <p:spPr bwMode="auto">
          <a:xfrm>
            <a:off x="2133600" y="-152400"/>
            <a:ext cx="8610600" cy="2308324"/>
          </a:xfrm>
          <a:prstGeom prst="rect">
            <a:avLst/>
          </a:prstGeom>
          <a:noFill/>
          <a:ln w="9525">
            <a:noFill/>
            <a:miter lim="800000"/>
            <a:headEnd/>
            <a:tailEnd/>
          </a:ln>
        </p:spPr>
        <p:txBody>
          <a:bodyPr wrap="square">
            <a:spAutoFit/>
          </a:bodyPr>
          <a:lstStyle/>
          <a:p>
            <a:pPr eaLnBrk="1" hangingPunct="1"/>
            <a:endParaRPr lang="uk-UA" sz="3600" dirty="0">
              <a:solidFill>
                <a:srgbClr val="C00000"/>
              </a:solidFill>
              <a:cs typeface="Arial" charset="0"/>
            </a:endParaRPr>
          </a:p>
          <a:p>
            <a:pPr eaLnBrk="1" hangingPunct="1"/>
            <a:r>
              <a:rPr lang="uk-UA" sz="3600" b="1" dirty="0">
                <a:solidFill>
                  <a:srgbClr val="002060"/>
                </a:solidFill>
                <a:cs typeface="Arial" charset="0"/>
              </a:rPr>
              <a:t>Схема концептуальної</a:t>
            </a:r>
          </a:p>
          <a:p>
            <a:pPr eaLnBrk="1" hangingPunct="1"/>
            <a:r>
              <a:rPr lang="uk-UA" sz="3600" b="1" dirty="0">
                <a:solidFill>
                  <a:srgbClr val="002060"/>
                </a:solidFill>
                <a:cs typeface="Arial" charset="0"/>
              </a:rPr>
              <a:t> моделі </a:t>
            </a:r>
            <a:r>
              <a:rPr lang="en-US" sz="3600" b="1" dirty="0">
                <a:solidFill>
                  <a:srgbClr val="002060"/>
                </a:solidFill>
                <a:cs typeface="Arial" charset="0"/>
              </a:rPr>
              <a:t>FRS</a:t>
            </a:r>
            <a:r>
              <a:rPr lang="uk-UA" sz="3600" b="1" dirty="0">
                <a:solidFill>
                  <a:srgbClr val="002060"/>
                </a:solidFill>
                <a:cs typeface="Arial" charset="0"/>
              </a:rPr>
              <a:t>А</a:t>
            </a:r>
            <a:r>
              <a:rPr lang="en-US" sz="3600" b="1" dirty="0">
                <a:solidFill>
                  <a:srgbClr val="002060"/>
                </a:solidFill>
                <a:cs typeface="Arial" charset="0"/>
              </a:rPr>
              <a:t>D</a:t>
            </a:r>
          </a:p>
          <a:p>
            <a:pPr eaLnBrk="1" hangingPunct="1"/>
            <a:endParaRPr lang="en-US" sz="3600" dirty="0">
              <a:solidFill>
                <a:srgbClr val="C00000"/>
              </a:solidFill>
              <a:cs typeface="Arial" charset="0"/>
            </a:endParaRPr>
          </a:p>
        </p:txBody>
      </p:sp>
      <p:sp>
        <p:nvSpPr>
          <p:cNvPr id="19467" name="Line 14"/>
          <p:cNvSpPr>
            <a:spLocks noChangeShapeType="1"/>
          </p:cNvSpPr>
          <p:nvPr/>
        </p:nvSpPr>
        <p:spPr bwMode="auto">
          <a:xfrm flipH="1">
            <a:off x="2400300" y="3048000"/>
            <a:ext cx="114300" cy="0"/>
          </a:xfrm>
          <a:prstGeom prst="line">
            <a:avLst/>
          </a:prstGeom>
          <a:noFill/>
          <a:ln w="38100">
            <a:solidFill>
              <a:schemeClr val="tx1"/>
            </a:solidFill>
            <a:round/>
            <a:headEnd type="none" w="sm" len="sm"/>
            <a:tailEnd type="arrow" w="lg" len="med"/>
          </a:ln>
        </p:spPr>
        <p:txBody>
          <a:bodyPr wrap="none" anchor="ctr"/>
          <a:lstStyle/>
          <a:p>
            <a:endParaRPr lang="ru-RU"/>
          </a:p>
        </p:txBody>
      </p:sp>
      <p:sp>
        <p:nvSpPr>
          <p:cNvPr id="19468" name="Line 14"/>
          <p:cNvSpPr>
            <a:spLocks noChangeShapeType="1"/>
          </p:cNvSpPr>
          <p:nvPr/>
        </p:nvSpPr>
        <p:spPr bwMode="auto">
          <a:xfrm flipH="1">
            <a:off x="5181600" y="3048000"/>
            <a:ext cx="381000" cy="0"/>
          </a:xfrm>
          <a:prstGeom prst="line">
            <a:avLst/>
          </a:prstGeom>
          <a:noFill/>
          <a:ln w="38100">
            <a:solidFill>
              <a:schemeClr val="tx1"/>
            </a:solidFill>
            <a:round/>
            <a:headEnd type="none" w="sm" len="sm"/>
            <a:tailEnd type="arrow" w="lg" len="med"/>
          </a:ln>
        </p:spPr>
        <p:txBody>
          <a:bodyPr wrap="none" anchor="ctr"/>
          <a:lstStyle/>
          <a:p>
            <a:endParaRPr lang="ru-RU"/>
          </a:p>
        </p:txBody>
      </p:sp>
      <p:sp>
        <p:nvSpPr>
          <p:cNvPr id="19469" name="Line 13"/>
          <p:cNvSpPr>
            <a:spLocks noChangeShapeType="1"/>
          </p:cNvSpPr>
          <p:nvPr/>
        </p:nvSpPr>
        <p:spPr bwMode="auto">
          <a:xfrm flipV="1">
            <a:off x="5943600" y="3048000"/>
            <a:ext cx="342900" cy="0"/>
          </a:xfrm>
          <a:prstGeom prst="line">
            <a:avLst/>
          </a:prstGeom>
          <a:noFill/>
          <a:ln w="38100">
            <a:solidFill>
              <a:schemeClr val="tx1"/>
            </a:solidFill>
            <a:round/>
            <a:headEnd type="none" w="sm" len="sm"/>
            <a:tailEnd type="arrow" w="lg" len="med"/>
          </a:ln>
        </p:spPr>
        <p:txBody>
          <a:bodyPr wrap="none" anchor="ctr"/>
          <a:lstStyle/>
          <a:p>
            <a:endParaRPr lang="ru-RU"/>
          </a:p>
        </p:txBody>
      </p:sp>
      <p:sp>
        <p:nvSpPr>
          <p:cNvPr id="19470" name="Line 13"/>
          <p:cNvSpPr>
            <a:spLocks noChangeShapeType="1"/>
          </p:cNvSpPr>
          <p:nvPr/>
        </p:nvSpPr>
        <p:spPr bwMode="auto">
          <a:xfrm flipV="1">
            <a:off x="5105400" y="3048000"/>
            <a:ext cx="1371600" cy="0"/>
          </a:xfrm>
          <a:prstGeom prst="line">
            <a:avLst/>
          </a:prstGeom>
          <a:noFill/>
          <a:ln w="38100">
            <a:solidFill>
              <a:schemeClr val="tx1"/>
            </a:solidFill>
            <a:round/>
            <a:headEnd type="none" w="sm" len="sm"/>
            <a:tailEnd type="arrow" w="lg" len="med"/>
          </a:ln>
        </p:spPr>
        <p:txBody>
          <a:bodyPr wrap="none" anchor="ctr"/>
          <a:lstStyle/>
          <a:p>
            <a:endParaRPr lang="ru-RU"/>
          </a:p>
        </p:txBody>
      </p:sp>
      <p:sp>
        <p:nvSpPr>
          <p:cNvPr id="19471" name="Line 13"/>
          <p:cNvSpPr>
            <a:spLocks noChangeShapeType="1"/>
          </p:cNvSpPr>
          <p:nvPr/>
        </p:nvSpPr>
        <p:spPr bwMode="auto">
          <a:xfrm flipV="1">
            <a:off x="3276600" y="3048000"/>
            <a:ext cx="228600" cy="0"/>
          </a:xfrm>
          <a:prstGeom prst="line">
            <a:avLst/>
          </a:prstGeom>
          <a:noFill/>
          <a:ln w="38100">
            <a:solidFill>
              <a:schemeClr val="tx1"/>
            </a:solidFill>
            <a:round/>
            <a:headEnd type="none" w="sm" len="sm"/>
            <a:tailEnd type="arrow" w="lg" len="med"/>
          </a:ln>
        </p:spPr>
        <p:txBody>
          <a:bodyPr wrap="none" anchor="ctr"/>
          <a:lstStyle/>
          <a:p>
            <a:endParaRPr lang="ru-RU"/>
          </a:p>
        </p:txBody>
      </p:sp>
    </p:spTree>
  </p:cSld>
  <p:clrMapOvr>
    <a:masterClrMapping/>
  </p:clrMapOvr>
  <p:transition>
    <p:strips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Заголовок 1"/>
          <p:cNvSpPr>
            <a:spLocks noGrp="1"/>
          </p:cNvSpPr>
          <p:nvPr>
            <p:ph type="title"/>
          </p:nvPr>
        </p:nvSpPr>
        <p:spPr>
          <a:xfrm>
            <a:off x="609600" y="304800"/>
            <a:ext cx="8001000" cy="1216025"/>
          </a:xfrm>
        </p:spPr>
        <p:txBody>
          <a:bodyPr/>
          <a:lstStyle/>
          <a:p>
            <a:r>
              <a:rPr lang="uk-UA" dirty="0" smtClean="0">
                <a:solidFill>
                  <a:srgbClr val="002060"/>
                </a:solidFill>
                <a:latin typeface="Arial Black" pitchFamily="34" charset="0"/>
              </a:rPr>
              <a:t>Сім’я моделей </a:t>
            </a:r>
            <a:r>
              <a:rPr lang="en-US" dirty="0" smtClean="0">
                <a:solidFill>
                  <a:srgbClr val="002060"/>
                </a:solidFill>
                <a:latin typeface="Arial Black" pitchFamily="34" charset="0"/>
              </a:rPr>
              <a:t>FRBR </a:t>
            </a:r>
            <a:r>
              <a:rPr lang="en-US" sz="2400" dirty="0" smtClean="0">
                <a:solidFill>
                  <a:srgbClr val="002060"/>
                </a:solidFill>
              </a:rPr>
              <a:t> </a:t>
            </a:r>
            <a:endParaRPr lang="ru-RU" sz="2400" dirty="0" smtClean="0">
              <a:solidFill>
                <a:srgbClr val="002060"/>
              </a:solidFill>
            </a:endParaRPr>
          </a:p>
        </p:txBody>
      </p:sp>
      <p:sp>
        <p:nvSpPr>
          <p:cNvPr id="20483" name="Содержимое 7"/>
          <p:cNvSpPr>
            <a:spLocks noGrp="1"/>
          </p:cNvSpPr>
          <p:nvPr>
            <p:ph idx="1"/>
          </p:nvPr>
        </p:nvSpPr>
        <p:spPr/>
        <p:txBody>
          <a:bodyPr>
            <a:normAutofit/>
          </a:bodyPr>
          <a:lstStyle/>
          <a:p>
            <a:pPr lvl="1">
              <a:buFont typeface="Wingdings" pitchFamily="2" charset="2"/>
              <a:buChar char="q"/>
            </a:pPr>
            <a:r>
              <a:rPr lang="uk-UA" sz="3600" dirty="0" smtClean="0">
                <a:solidFill>
                  <a:srgbClr val="C00000"/>
                </a:solidFill>
                <a:latin typeface="Verdana" pitchFamily="34" charset="0"/>
              </a:rPr>
              <a:t> </a:t>
            </a:r>
            <a:r>
              <a:rPr lang="en-US" sz="3600" dirty="0" smtClean="0">
                <a:solidFill>
                  <a:srgbClr val="C00000"/>
                </a:solidFill>
                <a:latin typeface="Verdana" pitchFamily="34" charset="0"/>
              </a:rPr>
              <a:t>FRBR </a:t>
            </a:r>
            <a:r>
              <a:rPr lang="uk-UA" sz="3600" dirty="0" smtClean="0">
                <a:solidFill>
                  <a:srgbClr val="002060"/>
                </a:solidFill>
                <a:latin typeface="Verdana" pitchFamily="34" charset="0"/>
              </a:rPr>
              <a:t>Функціональні вимоги до бібліографічних записів</a:t>
            </a:r>
          </a:p>
          <a:p>
            <a:pPr lvl="1">
              <a:buFont typeface="Wingdings" pitchFamily="2" charset="2"/>
              <a:buChar char="q"/>
            </a:pPr>
            <a:r>
              <a:rPr lang="uk-UA" sz="3600" dirty="0" smtClean="0">
                <a:solidFill>
                  <a:srgbClr val="C00000"/>
                </a:solidFill>
                <a:latin typeface="Verdana" pitchFamily="34" charset="0"/>
              </a:rPr>
              <a:t> </a:t>
            </a:r>
            <a:r>
              <a:rPr lang="en-US" sz="3600" dirty="0" smtClean="0">
                <a:solidFill>
                  <a:srgbClr val="C00000"/>
                </a:solidFill>
                <a:latin typeface="Verdana" pitchFamily="34" charset="0"/>
              </a:rPr>
              <a:t>FRAD </a:t>
            </a:r>
            <a:r>
              <a:rPr lang="uk-UA" sz="3600" dirty="0" smtClean="0">
                <a:solidFill>
                  <a:srgbClr val="002060"/>
                </a:solidFill>
                <a:latin typeface="Verdana" pitchFamily="34" charset="0"/>
              </a:rPr>
              <a:t>Функціональні вимоги до авторитетних даних</a:t>
            </a:r>
          </a:p>
          <a:p>
            <a:pPr lvl="1">
              <a:buFont typeface="Wingdings" pitchFamily="2" charset="2"/>
              <a:buChar char="q"/>
            </a:pPr>
            <a:r>
              <a:rPr lang="uk-UA" sz="3600" dirty="0" smtClean="0">
                <a:solidFill>
                  <a:srgbClr val="C00000"/>
                </a:solidFill>
                <a:latin typeface="Verdana" pitchFamily="34" charset="0"/>
              </a:rPr>
              <a:t> </a:t>
            </a:r>
            <a:r>
              <a:rPr lang="en-US" sz="3600" dirty="0" smtClean="0">
                <a:solidFill>
                  <a:srgbClr val="C00000"/>
                </a:solidFill>
                <a:latin typeface="Verdana" pitchFamily="34" charset="0"/>
              </a:rPr>
              <a:t>FRSAD </a:t>
            </a:r>
            <a:r>
              <a:rPr lang="uk-UA" sz="3600" dirty="0" smtClean="0">
                <a:solidFill>
                  <a:srgbClr val="002060"/>
                </a:solidFill>
                <a:latin typeface="Verdana" pitchFamily="34" charset="0"/>
              </a:rPr>
              <a:t>Функціональні вимоги до авторитетних предметних даних </a:t>
            </a:r>
          </a:p>
          <a:p>
            <a:pPr lvl="1"/>
            <a:endParaRPr lang="ru-RU" dirty="0" smtClean="0">
              <a:solidFill>
                <a:srgbClr val="002060"/>
              </a:solidFill>
            </a:endParaRPr>
          </a:p>
          <a:p>
            <a:pPr lvl="1"/>
            <a:endParaRPr lang="ru-RU" dirty="0" smtClean="0">
              <a:solidFill>
                <a:srgbClr val="002060"/>
              </a:solidFill>
            </a:endParaRPr>
          </a:p>
        </p:txBody>
      </p:sp>
      <p:sp>
        <p:nvSpPr>
          <p:cNvPr id="20484" name="Номер слайда 3"/>
          <p:cNvSpPr>
            <a:spLocks noGrp="1"/>
          </p:cNvSpPr>
          <p:nvPr>
            <p:ph type="sldNum" sz="quarter" idx="12"/>
          </p:nvPr>
        </p:nvSpPr>
        <p:spPr>
          <a:noFill/>
        </p:spPr>
        <p:txBody>
          <a:bodyPr>
            <a:normAutofit/>
          </a:bodyPr>
          <a:lstStyle/>
          <a:p>
            <a:fld id="{E32FB662-76AA-4C86-958F-D5639169DADE}" type="slidenum">
              <a:rPr lang="en-US" smtClean="0">
                <a:ea typeface="MS PGothic" pitchFamily="34" charset="-128"/>
              </a:rPr>
              <a:pPr/>
              <a:t>18</a:t>
            </a:fld>
            <a:endParaRPr lang="en-US" smtClean="0">
              <a:ea typeface="MS PGothic" pitchFamily="34" charset="-128"/>
            </a:endParaRPr>
          </a:p>
        </p:txBody>
      </p:sp>
    </p:spTree>
  </p:cSld>
  <p:clrMapOvr>
    <a:masterClrMapping/>
  </p:clrMapOvr>
  <p:transition>
    <p:strips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8"/>
          <p:cNvSpPr>
            <a:spLocks noGrp="1" noChangeArrowheads="1"/>
          </p:cNvSpPr>
          <p:nvPr>
            <p:ph type="sldNum" sz="quarter" idx="12"/>
          </p:nvPr>
        </p:nvSpPr>
        <p:spPr>
          <a:noFill/>
        </p:spPr>
        <p:txBody>
          <a:bodyPr/>
          <a:lstStyle/>
          <a:p>
            <a:fld id="{33A5D8C7-E080-4983-AAD3-1451FF1A5CC0}" type="slidenum">
              <a:rPr lang="en-US" smtClean="0">
                <a:ea typeface="MS PGothic" pitchFamily="34" charset="-128"/>
              </a:rPr>
              <a:pPr/>
              <a:t>19</a:t>
            </a:fld>
            <a:endParaRPr lang="en-US" smtClean="0">
              <a:ea typeface="MS PGothic" pitchFamily="34" charset="-128"/>
            </a:endParaRPr>
          </a:p>
        </p:txBody>
      </p:sp>
      <p:sp>
        <p:nvSpPr>
          <p:cNvPr id="21507" name="Rectangle 3"/>
          <p:cNvSpPr>
            <a:spLocks noGrp="1" noChangeArrowheads="1"/>
          </p:cNvSpPr>
          <p:nvPr>
            <p:ph type="body" sz="half" idx="4294967295"/>
          </p:nvPr>
        </p:nvSpPr>
        <p:spPr>
          <a:xfrm>
            <a:off x="0" y="533400"/>
            <a:ext cx="8382000" cy="3048000"/>
          </a:xfrm>
        </p:spPr>
        <p:txBody>
          <a:bodyPr/>
          <a:lstStyle/>
          <a:p>
            <a:pPr marL="342900" indent="-342900" algn="ctr" eaLnBrk="1" hangingPunct="1">
              <a:buFont typeface="Wingdings" pitchFamily="2" charset="2"/>
              <a:buNone/>
            </a:pPr>
            <a:r>
              <a:rPr lang="en-US" sz="2400" b="1" smtClean="0"/>
              <a:t>http://www.collectionscanada.gc.ca/jsc/rda.html</a:t>
            </a:r>
            <a:r>
              <a:rPr lang="en-US" sz="2600" b="1" smtClean="0"/>
              <a:t> </a:t>
            </a:r>
          </a:p>
          <a:p>
            <a:pPr marL="342900" indent="-342900" eaLnBrk="1" hangingPunct="1"/>
            <a:endParaRPr lang="en-US" sz="2200" smtClean="0"/>
          </a:p>
        </p:txBody>
      </p:sp>
      <p:pic>
        <p:nvPicPr>
          <p:cNvPr id="21508" name="Picture 7" descr="RDAlogo_rgb"/>
          <p:cNvPicPr>
            <a:picLocks noChangeAspect="1" noChangeArrowheads="1"/>
          </p:cNvPicPr>
          <p:nvPr/>
        </p:nvPicPr>
        <p:blipFill>
          <a:blip r:embed="rId3"/>
          <a:srcRect/>
          <a:stretch>
            <a:fillRect/>
          </a:stretch>
        </p:blipFill>
        <p:spPr bwMode="auto">
          <a:xfrm>
            <a:off x="2133600" y="2590800"/>
            <a:ext cx="3352800" cy="930275"/>
          </a:xfrm>
          <a:prstGeom prst="rect">
            <a:avLst/>
          </a:prstGeom>
          <a:noFill/>
          <a:ln w="9525">
            <a:noFill/>
            <a:miter lim="800000"/>
            <a:headEnd/>
            <a:tailEnd/>
          </a:ln>
        </p:spPr>
      </p:pic>
      <p:sp>
        <p:nvSpPr>
          <p:cNvPr id="21509" name="TextBox 6"/>
          <p:cNvSpPr txBox="1">
            <a:spLocks noChangeArrowheads="1"/>
          </p:cNvSpPr>
          <p:nvPr/>
        </p:nvSpPr>
        <p:spPr bwMode="auto">
          <a:xfrm>
            <a:off x="685800" y="4038600"/>
            <a:ext cx="7924800" cy="769938"/>
          </a:xfrm>
          <a:prstGeom prst="rect">
            <a:avLst/>
          </a:prstGeom>
          <a:noFill/>
          <a:ln w="9525">
            <a:noFill/>
            <a:miter lim="800000"/>
            <a:headEnd/>
            <a:tailEnd/>
          </a:ln>
        </p:spPr>
        <p:txBody>
          <a:bodyPr>
            <a:spAutoFit/>
          </a:bodyPr>
          <a:lstStyle/>
          <a:p>
            <a:r>
              <a:rPr lang="uk-UA" sz="4000" dirty="0">
                <a:solidFill>
                  <a:srgbClr val="C00000"/>
                </a:solidFill>
              </a:rPr>
              <a:t>   </a:t>
            </a:r>
            <a:r>
              <a:rPr lang="uk-UA" sz="4400" dirty="0">
                <a:solidFill>
                  <a:srgbClr val="C00000"/>
                </a:solidFill>
              </a:rPr>
              <a:t>Опис ресурсу та доступ</a:t>
            </a:r>
            <a:endParaRPr lang="ru-RU" sz="4400" dirty="0">
              <a:solidFill>
                <a:srgbClr val="C00000"/>
              </a:solidFill>
            </a:endParaRPr>
          </a:p>
        </p:txBody>
      </p:sp>
    </p:spTree>
  </p:cSld>
  <p:clrMapOvr>
    <a:masterClrMapping/>
  </p:clrMapOvr>
  <p:transition>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5" descr="http://1.bp.blogspot.com/-m6pPWYEu66E/UAhjF-61TVI/AAAAAAAAACs/aqvECwGqchE/s1600/2364647117_250244161f_o.jpg"/>
          <p:cNvPicPr>
            <a:picLocks noGrp="1" noChangeAspect="1" noChangeArrowheads="1"/>
          </p:cNvPicPr>
          <p:nvPr>
            <p:ph idx="1"/>
          </p:nvPr>
        </p:nvPicPr>
        <p:blipFill>
          <a:blip r:embed="rId2"/>
          <a:srcRect/>
          <a:stretch>
            <a:fillRect/>
          </a:stretch>
        </p:blipFill>
        <p:spPr>
          <a:xfrm>
            <a:off x="1981200" y="1752600"/>
            <a:ext cx="1611313" cy="1787525"/>
          </a:xfrm>
          <a:ln>
            <a:solidFill>
              <a:schemeClr val="accent1"/>
            </a:solidFill>
          </a:ln>
        </p:spPr>
      </p:pic>
      <p:pic>
        <p:nvPicPr>
          <p:cNvPr id="6147" name="Picture 2" descr="http://img16.slando.ua/images_slandocomua/47510407_1_644x461_kartina-evgenii-gapchinskoy-rasprodazha-kiev.jpg"/>
          <p:cNvPicPr>
            <a:picLocks noChangeAspect="1" noChangeArrowheads="1"/>
          </p:cNvPicPr>
          <p:nvPr/>
        </p:nvPicPr>
        <p:blipFill>
          <a:blip r:embed="rId3"/>
          <a:srcRect/>
          <a:stretch>
            <a:fillRect/>
          </a:stretch>
        </p:blipFill>
        <p:spPr bwMode="auto">
          <a:xfrm rot="258906">
            <a:off x="7010400" y="3657600"/>
            <a:ext cx="1828800" cy="2203450"/>
          </a:xfrm>
          <a:prstGeom prst="rect">
            <a:avLst/>
          </a:prstGeom>
          <a:ln>
            <a:noFill/>
          </a:ln>
          <a:effectLst>
            <a:outerShdw blurRad="292100" dist="139700" dir="2700000" algn="tl" rotWithShape="0">
              <a:srgbClr val="333333">
                <a:alpha val="65000"/>
              </a:srgbClr>
            </a:outerShdw>
          </a:effectLst>
        </p:spPr>
      </p:pic>
      <p:pic>
        <p:nvPicPr>
          <p:cNvPr id="6148" name="Picture 3"/>
          <p:cNvPicPr>
            <a:picLocks noChangeAspect="1" noChangeArrowheads="1"/>
          </p:cNvPicPr>
          <p:nvPr/>
        </p:nvPicPr>
        <p:blipFill>
          <a:blip r:embed="rId4"/>
          <a:srcRect/>
          <a:stretch>
            <a:fillRect/>
          </a:stretch>
        </p:blipFill>
        <p:spPr bwMode="auto">
          <a:xfrm>
            <a:off x="304800" y="1752600"/>
            <a:ext cx="1627188" cy="1752600"/>
          </a:xfrm>
          <a:prstGeom prst="rect">
            <a:avLst/>
          </a:prstGeom>
          <a:noFill/>
          <a:ln w="9525">
            <a:solidFill>
              <a:schemeClr val="accent1"/>
            </a:solidFill>
            <a:miter lim="800000"/>
            <a:headEnd/>
            <a:tailEnd/>
          </a:ln>
        </p:spPr>
      </p:pic>
      <p:sp>
        <p:nvSpPr>
          <p:cNvPr id="6149" name="TextBox 7"/>
          <p:cNvSpPr txBox="1">
            <a:spLocks noChangeArrowheads="1"/>
          </p:cNvSpPr>
          <p:nvPr/>
        </p:nvSpPr>
        <p:spPr bwMode="auto">
          <a:xfrm>
            <a:off x="1295400" y="228600"/>
            <a:ext cx="7615238" cy="707886"/>
          </a:xfrm>
          <a:prstGeom prst="rect">
            <a:avLst/>
          </a:prstGeom>
          <a:noFill/>
          <a:ln w="9525">
            <a:noFill/>
            <a:miter lim="800000"/>
            <a:headEnd/>
            <a:tailEnd/>
          </a:ln>
        </p:spPr>
        <p:txBody>
          <a:bodyPr>
            <a:spAutoFit/>
          </a:bodyPr>
          <a:lstStyle/>
          <a:p>
            <a:r>
              <a:rPr lang="uk-UA" sz="4000" b="1" dirty="0">
                <a:solidFill>
                  <a:srgbClr val="00007A"/>
                </a:solidFill>
                <a:ea typeface="Shruti" pitchFamily="2"/>
                <a:cs typeface="Shruti" pitchFamily="2"/>
              </a:rPr>
              <a:t>Бібліотека чи Інтернет?</a:t>
            </a:r>
            <a:endParaRPr lang="ru-RU" sz="4000" b="1" dirty="0">
              <a:solidFill>
                <a:srgbClr val="00007A"/>
              </a:solidFill>
              <a:ea typeface="Shruti" pitchFamily="2"/>
              <a:cs typeface="Shruti" pitchFamily="2"/>
            </a:endParaRPr>
          </a:p>
        </p:txBody>
      </p:sp>
      <p:sp>
        <p:nvSpPr>
          <p:cNvPr id="6150" name="TextBox 5"/>
          <p:cNvSpPr txBox="1">
            <a:spLocks noChangeArrowheads="1"/>
          </p:cNvSpPr>
          <p:nvPr/>
        </p:nvSpPr>
        <p:spPr bwMode="auto">
          <a:xfrm>
            <a:off x="3581400" y="1828800"/>
            <a:ext cx="5908675" cy="1371600"/>
          </a:xfrm>
          <a:prstGeom prst="rect">
            <a:avLst/>
          </a:prstGeom>
          <a:noFill/>
          <a:ln w="9525">
            <a:noFill/>
            <a:miter lim="800000"/>
            <a:headEnd/>
            <a:tailEnd/>
          </a:ln>
        </p:spPr>
        <p:txBody>
          <a:bodyPr wrap="square">
            <a:spAutoFit/>
          </a:bodyPr>
          <a:lstStyle/>
          <a:p>
            <a:r>
              <a:rPr lang="uk-UA" sz="2000" dirty="0" err="1">
                <a:solidFill>
                  <a:srgbClr val="00007A"/>
                </a:solidFill>
              </a:rPr>
              <a:t>ранжування</a:t>
            </a:r>
            <a:r>
              <a:rPr lang="uk-UA" sz="2000" dirty="0">
                <a:solidFill>
                  <a:srgbClr val="00007A"/>
                </a:solidFill>
              </a:rPr>
              <a:t>, </a:t>
            </a:r>
            <a:r>
              <a:rPr lang="uk-UA" sz="2000" dirty="0" err="1">
                <a:solidFill>
                  <a:srgbClr val="00007A"/>
                </a:solidFill>
              </a:rPr>
              <a:t>кешування</a:t>
            </a:r>
            <a:r>
              <a:rPr lang="uk-UA" sz="2000" dirty="0">
                <a:solidFill>
                  <a:srgbClr val="00007A"/>
                </a:solidFill>
              </a:rPr>
              <a:t>, оперативність,</a:t>
            </a:r>
          </a:p>
          <a:p>
            <a:r>
              <a:rPr lang="uk-UA" sz="2000" dirty="0" err="1">
                <a:solidFill>
                  <a:srgbClr val="00007A"/>
                </a:solidFill>
              </a:rPr>
              <a:t>інтерактивність</a:t>
            </a:r>
            <a:r>
              <a:rPr lang="uk-UA" sz="2000" dirty="0" smtClean="0">
                <a:solidFill>
                  <a:srgbClr val="00007A"/>
                </a:solidFill>
              </a:rPr>
              <a:t>, багатомовність</a:t>
            </a:r>
            <a:r>
              <a:rPr lang="uk-UA" sz="2000" dirty="0">
                <a:solidFill>
                  <a:srgbClr val="00007A"/>
                </a:solidFill>
              </a:rPr>
              <a:t>,</a:t>
            </a:r>
          </a:p>
          <a:p>
            <a:r>
              <a:rPr lang="uk-UA" sz="2000" dirty="0">
                <a:solidFill>
                  <a:srgbClr val="00007A"/>
                </a:solidFill>
              </a:rPr>
              <a:t>великі масиви інформації, інт</a:t>
            </a:r>
            <a:r>
              <a:rPr lang="uk-UA" sz="2000" dirty="0">
                <a:solidFill>
                  <a:srgbClr val="0000A2"/>
                </a:solidFill>
              </a:rPr>
              <a:t>еграція та</a:t>
            </a:r>
          </a:p>
          <a:p>
            <a:r>
              <a:rPr lang="uk-UA" sz="2000" dirty="0">
                <a:solidFill>
                  <a:srgbClr val="C00000"/>
                </a:solidFill>
              </a:rPr>
              <a:t>випадання,повтори,фінансові витрати</a:t>
            </a:r>
            <a:endParaRPr lang="ru-RU" sz="2000" dirty="0">
              <a:solidFill>
                <a:srgbClr val="C00000"/>
              </a:solidFill>
            </a:endParaRPr>
          </a:p>
        </p:txBody>
      </p:sp>
      <p:sp>
        <p:nvSpPr>
          <p:cNvPr id="6151" name="TextBox 6"/>
          <p:cNvSpPr txBox="1">
            <a:spLocks noChangeArrowheads="1"/>
          </p:cNvSpPr>
          <p:nvPr/>
        </p:nvSpPr>
        <p:spPr bwMode="auto">
          <a:xfrm>
            <a:off x="914400" y="4038600"/>
            <a:ext cx="5987537" cy="1323439"/>
          </a:xfrm>
          <a:prstGeom prst="rect">
            <a:avLst/>
          </a:prstGeom>
          <a:noFill/>
          <a:ln w="9525">
            <a:noFill/>
            <a:miter lim="800000"/>
            <a:headEnd/>
            <a:tailEnd/>
          </a:ln>
        </p:spPr>
        <p:txBody>
          <a:bodyPr wrap="none">
            <a:spAutoFit/>
          </a:bodyPr>
          <a:lstStyle/>
          <a:p>
            <a:r>
              <a:rPr lang="uk-UA" sz="2000" dirty="0">
                <a:solidFill>
                  <a:srgbClr val="00007A"/>
                </a:solidFill>
              </a:rPr>
              <a:t>точність, цінність, </a:t>
            </a:r>
            <a:r>
              <a:rPr lang="uk-UA" sz="2000" dirty="0" err="1">
                <a:solidFill>
                  <a:srgbClr val="00007A"/>
                </a:solidFill>
              </a:rPr>
              <a:t>релевантність</a:t>
            </a:r>
            <a:r>
              <a:rPr lang="uk-UA" sz="2000" dirty="0">
                <a:solidFill>
                  <a:srgbClr val="00007A"/>
                </a:solidFill>
              </a:rPr>
              <a:t>, повнота,</a:t>
            </a:r>
          </a:p>
          <a:p>
            <a:r>
              <a:rPr lang="uk-UA" sz="2000" dirty="0">
                <a:solidFill>
                  <a:srgbClr val="00007A"/>
                </a:solidFill>
              </a:rPr>
              <a:t>організація знань,збереження ресурсів, </a:t>
            </a:r>
          </a:p>
          <a:p>
            <a:r>
              <a:rPr lang="uk-UA" sz="2000" dirty="0">
                <a:solidFill>
                  <a:srgbClr val="00007A"/>
                </a:solidFill>
              </a:rPr>
              <a:t>взаємозв’язок  з іншими ІПС</a:t>
            </a:r>
            <a:r>
              <a:rPr lang="uk-UA" sz="2000" dirty="0" smtClean="0">
                <a:solidFill>
                  <a:srgbClr val="0000A2"/>
                </a:solidFill>
              </a:rPr>
              <a:t>, </a:t>
            </a:r>
            <a:r>
              <a:rPr lang="uk-UA" sz="2000" dirty="0" smtClean="0">
                <a:solidFill>
                  <a:srgbClr val="C00000"/>
                </a:solidFill>
              </a:rPr>
              <a:t>недостатність</a:t>
            </a:r>
            <a:endParaRPr lang="uk-UA" sz="2000" dirty="0">
              <a:solidFill>
                <a:srgbClr val="C00000"/>
              </a:solidFill>
            </a:endParaRPr>
          </a:p>
          <a:p>
            <a:r>
              <a:rPr lang="uk-UA" sz="2000" dirty="0">
                <a:solidFill>
                  <a:srgbClr val="C00000"/>
                </a:solidFill>
              </a:rPr>
              <a:t>методичного та фінансового забезпечення</a:t>
            </a:r>
            <a:endParaRPr lang="ru-RU" sz="2000" dirty="0">
              <a:solidFill>
                <a:srgbClr val="C00000"/>
              </a:solidFill>
            </a:endParaRPr>
          </a:p>
        </p:txBody>
      </p:sp>
    </p:spTree>
  </p:cSld>
  <p:clrMapOvr>
    <a:masterClrMapping/>
  </p:clrMapOvr>
  <p:transition>
    <p:strips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2" descr="http://pics.livejournal.com/gapchinska/pic/00023tr8"/>
          <p:cNvPicPr>
            <a:picLocks noChangeAspect="1" noChangeArrowheads="1"/>
          </p:cNvPicPr>
          <p:nvPr/>
        </p:nvPicPr>
        <p:blipFill>
          <a:blip r:embed="rId2"/>
          <a:srcRect/>
          <a:stretch>
            <a:fillRect/>
          </a:stretch>
        </p:blipFill>
        <p:spPr bwMode="auto">
          <a:xfrm rot="160712">
            <a:off x="5673249" y="810102"/>
            <a:ext cx="2980601" cy="4805107"/>
          </a:xfrm>
          <a:prstGeom prst="rect">
            <a:avLst/>
          </a:prstGeom>
          <a:ln>
            <a:noFill/>
          </a:ln>
          <a:effectLst>
            <a:outerShdw blurRad="292100" dist="139700" dir="2700000" algn="tl" rotWithShape="0">
              <a:srgbClr val="333333">
                <a:alpha val="65000"/>
              </a:srgbClr>
            </a:outerShdw>
          </a:effectLst>
          <a:extLst>
            <a:ext uri="{909E8E84-426E-40DD-AFC4-6F175D3DCCD1}"/>
          </a:extLst>
        </p:spPr>
      </p:pic>
      <p:sp>
        <p:nvSpPr>
          <p:cNvPr id="22531" name="Заголовок 4"/>
          <p:cNvSpPr>
            <a:spLocks noGrp="1"/>
          </p:cNvSpPr>
          <p:nvPr>
            <p:ph type="title"/>
          </p:nvPr>
        </p:nvSpPr>
        <p:spPr>
          <a:xfrm>
            <a:off x="6096000" y="457200"/>
            <a:ext cx="1143000" cy="4800600"/>
          </a:xfrm>
        </p:spPr>
        <p:txBody>
          <a:bodyPr/>
          <a:lstStyle/>
          <a:p>
            <a:r>
              <a:rPr lang="ru-RU" smtClean="0"/>
              <a:t>                                                       </a:t>
            </a:r>
          </a:p>
        </p:txBody>
      </p:sp>
      <p:sp>
        <p:nvSpPr>
          <p:cNvPr id="22532" name="Текст 9"/>
          <p:cNvSpPr>
            <a:spLocks noGrp="1"/>
          </p:cNvSpPr>
          <p:nvPr>
            <p:ph type="body" sz="half" idx="2"/>
          </p:nvPr>
        </p:nvSpPr>
        <p:spPr>
          <a:xfrm>
            <a:off x="152400" y="457200"/>
            <a:ext cx="5562600" cy="6172200"/>
          </a:xfrm>
        </p:spPr>
        <p:txBody>
          <a:bodyPr>
            <a:normAutofit lnSpcReduction="10000"/>
          </a:bodyPr>
          <a:lstStyle/>
          <a:p>
            <a:r>
              <a:rPr lang="uk-UA" sz="2400" b="1" dirty="0" err="1" smtClean="0">
                <a:solidFill>
                  <a:srgbClr val="0070C0"/>
                </a:solidFill>
                <a:latin typeface="Verdana" pitchFamily="34" charset="0"/>
              </a:rPr>
              <a:t>“Не</a:t>
            </a:r>
            <a:r>
              <a:rPr lang="uk-UA" sz="2400" b="1" dirty="0" smtClean="0">
                <a:solidFill>
                  <a:srgbClr val="0070C0"/>
                </a:solidFill>
                <a:latin typeface="Verdana" pitchFamily="34" charset="0"/>
              </a:rPr>
              <a:t> чекайте, поки ви зробите красивий сайт, </a:t>
            </a:r>
            <a:r>
              <a:rPr lang="uk-UA" sz="2400" b="1" dirty="0" smtClean="0">
                <a:solidFill>
                  <a:srgbClr val="FF0000"/>
                </a:solidFill>
                <a:latin typeface="Verdana" pitchFamily="34" charset="0"/>
              </a:rPr>
              <a:t>не </a:t>
            </a:r>
            <a:r>
              <a:rPr lang="uk-UA" sz="2400" b="1" dirty="0" err="1" smtClean="0">
                <a:solidFill>
                  <a:srgbClr val="FF0000"/>
                </a:solidFill>
                <a:latin typeface="Verdana" pitchFamily="34" charset="0"/>
              </a:rPr>
              <a:t>“обіймайте</a:t>
            </a:r>
            <a:r>
              <a:rPr lang="uk-UA" sz="2400" b="1" dirty="0" smtClean="0">
                <a:solidFill>
                  <a:srgbClr val="FF0000"/>
                </a:solidFill>
                <a:latin typeface="Verdana" pitchFamily="34" charset="0"/>
              </a:rPr>
              <a:t> </a:t>
            </a:r>
            <a:r>
              <a:rPr lang="uk-UA" sz="2400" b="1" dirty="0" err="1" smtClean="0">
                <a:solidFill>
                  <a:srgbClr val="FF0000"/>
                </a:solidFill>
                <a:latin typeface="Verdana" pitchFamily="34" charset="0"/>
              </a:rPr>
              <a:t>базу”</a:t>
            </a:r>
            <a:r>
              <a:rPr lang="uk-UA" sz="2400" b="1" dirty="0" smtClean="0">
                <a:solidFill>
                  <a:srgbClr val="FF0000"/>
                </a:solidFill>
                <a:latin typeface="Verdana" pitchFamily="34" charset="0"/>
              </a:rPr>
              <a:t>, </a:t>
            </a:r>
            <a:r>
              <a:rPr lang="uk-UA" sz="2400" b="1" dirty="0" smtClean="0">
                <a:solidFill>
                  <a:srgbClr val="0070C0"/>
                </a:solidFill>
                <a:latin typeface="Verdana" pitchFamily="34" charset="0"/>
              </a:rPr>
              <a:t>не залишайте дані собі. Дані-це взаємозв’язки. Потужність даних, зібраних вченими так і залишиться недоступною, без застосування технології пов’язаних </a:t>
            </a:r>
            <a:r>
              <a:rPr lang="uk-UA" sz="2400" b="1" dirty="0" err="1" smtClean="0">
                <a:solidFill>
                  <a:srgbClr val="0070C0"/>
                </a:solidFill>
                <a:latin typeface="Verdana" pitchFamily="34" charset="0"/>
              </a:rPr>
              <a:t>даних.”</a:t>
            </a:r>
            <a:endParaRPr lang="uk-UA" sz="2400" b="1" dirty="0" smtClean="0">
              <a:solidFill>
                <a:srgbClr val="0070C0"/>
              </a:solidFill>
              <a:latin typeface="Verdana" pitchFamily="34" charset="0"/>
            </a:endParaRPr>
          </a:p>
          <a:p>
            <a:r>
              <a:rPr lang="uk-UA" sz="2400" b="1" dirty="0" smtClean="0">
                <a:solidFill>
                  <a:srgbClr val="0070C0"/>
                </a:solidFill>
                <a:latin typeface="Verdana" pitchFamily="34" charset="0"/>
              </a:rPr>
              <a:t>                 (Тім </a:t>
            </a:r>
            <a:r>
              <a:rPr lang="uk-UA" sz="2400" b="1" dirty="0" err="1" smtClean="0">
                <a:solidFill>
                  <a:srgbClr val="0070C0"/>
                </a:solidFill>
                <a:latin typeface="Verdana" pitchFamily="34" charset="0"/>
              </a:rPr>
              <a:t>Бернерс–Лі</a:t>
            </a:r>
            <a:r>
              <a:rPr lang="uk-UA" sz="2400" b="1" dirty="0" smtClean="0">
                <a:solidFill>
                  <a:srgbClr val="0070C0"/>
                </a:solidFill>
                <a:latin typeface="Verdana" pitchFamily="34" charset="0"/>
              </a:rPr>
              <a:t>)</a:t>
            </a:r>
          </a:p>
          <a:p>
            <a:endParaRPr lang="uk-UA" sz="2400" b="1" dirty="0" smtClean="0">
              <a:solidFill>
                <a:srgbClr val="FF0000"/>
              </a:solidFill>
              <a:latin typeface="Verdana" pitchFamily="34" charset="0"/>
            </a:endParaRPr>
          </a:p>
          <a:p>
            <a:r>
              <a:rPr lang="uk-UA" sz="2400" b="1" dirty="0" smtClean="0">
                <a:solidFill>
                  <a:srgbClr val="FF0000"/>
                </a:solidFill>
                <a:latin typeface="Verdana" pitchFamily="34" charset="0"/>
              </a:rPr>
              <a:t>Пов’язані дані </a:t>
            </a:r>
            <a:r>
              <a:rPr lang="uk-UA" sz="2400" b="1" dirty="0" smtClean="0">
                <a:solidFill>
                  <a:srgbClr val="0070C0"/>
                </a:solidFill>
                <a:latin typeface="Verdana" pitchFamily="34" charset="0"/>
              </a:rPr>
              <a:t>– це </a:t>
            </a:r>
            <a:r>
              <a:rPr lang="uk-UA" sz="2400" b="1" dirty="0" err="1" smtClean="0">
                <a:solidFill>
                  <a:srgbClr val="0070C0"/>
                </a:solidFill>
                <a:latin typeface="Verdana" pitchFamily="34" charset="0"/>
              </a:rPr>
              <a:t>метамодель</a:t>
            </a:r>
            <a:r>
              <a:rPr lang="uk-UA" sz="2400" b="1" dirty="0" smtClean="0">
                <a:solidFill>
                  <a:srgbClr val="0070C0"/>
                </a:solidFill>
                <a:latin typeface="Verdana" pitchFamily="34" charset="0"/>
              </a:rPr>
              <a:t> даних, яка описує вже структуровані елементи даних (визначає зв’язки та посила</a:t>
            </a:r>
            <a:r>
              <a:rPr lang="uk-UA" sz="2800" b="1" dirty="0" smtClean="0">
                <a:solidFill>
                  <a:srgbClr val="0070C0"/>
                </a:solidFill>
              </a:rPr>
              <a:t>ння) </a:t>
            </a:r>
            <a:endParaRPr lang="ru-RU" sz="2800" b="1" dirty="0" smtClean="0">
              <a:solidFill>
                <a:srgbClr val="0070C0"/>
              </a:solidFill>
            </a:endParaRPr>
          </a:p>
        </p:txBody>
      </p:sp>
      <p:sp>
        <p:nvSpPr>
          <p:cNvPr id="22533" name="TextBox 5"/>
          <p:cNvSpPr txBox="1">
            <a:spLocks noChangeArrowheads="1"/>
          </p:cNvSpPr>
          <p:nvPr/>
        </p:nvSpPr>
        <p:spPr bwMode="auto">
          <a:xfrm>
            <a:off x="5867400" y="762000"/>
            <a:ext cx="2895600" cy="1077218"/>
          </a:xfrm>
          <a:prstGeom prst="rect">
            <a:avLst/>
          </a:prstGeom>
          <a:noFill/>
          <a:ln w="9525">
            <a:noFill/>
            <a:miter lim="800000"/>
            <a:headEnd/>
            <a:tailEnd/>
          </a:ln>
        </p:spPr>
        <p:txBody>
          <a:bodyPr wrap="square">
            <a:spAutoFit/>
          </a:bodyPr>
          <a:lstStyle/>
          <a:p>
            <a:r>
              <a:rPr lang="ru-RU" sz="3200" b="1" i="1" dirty="0">
                <a:solidFill>
                  <a:srgbClr val="0070C0"/>
                </a:solidFill>
                <a:latin typeface="Monotype Corsiva" pitchFamily="66" charset="0"/>
              </a:rPr>
              <a:t>Это мои конфетки!</a:t>
            </a:r>
          </a:p>
        </p:txBody>
      </p:sp>
    </p:spTree>
  </p:cSld>
  <p:clrMapOvr>
    <a:masterClrMapping/>
  </p:clrMapOvr>
  <p:transition>
    <p:strips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Заголовок 1"/>
          <p:cNvSpPr>
            <a:spLocks noGrp="1"/>
          </p:cNvSpPr>
          <p:nvPr>
            <p:ph type="title"/>
          </p:nvPr>
        </p:nvSpPr>
        <p:spPr>
          <a:xfrm>
            <a:off x="685800" y="0"/>
            <a:ext cx="7924800" cy="990600"/>
          </a:xfrm>
        </p:spPr>
        <p:txBody>
          <a:bodyPr>
            <a:normAutofit/>
          </a:bodyPr>
          <a:lstStyle/>
          <a:p>
            <a:r>
              <a:rPr lang="uk-UA" sz="3600" b="1" dirty="0" smtClean="0">
                <a:solidFill>
                  <a:srgbClr val="C00000"/>
                </a:solidFill>
                <a:latin typeface="Verdana" pitchFamily="34" charset="0"/>
              </a:rPr>
              <a:t>Висновки</a:t>
            </a:r>
            <a:endParaRPr lang="ru-RU" sz="3600" b="1" dirty="0" smtClean="0">
              <a:solidFill>
                <a:srgbClr val="C00000"/>
              </a:solidFill>
              <a:latin typeface="Verdana" pitchFamily="34" charset="0"/>
            </a:endParaRPr>
          </a:p>
        </p:txBody>
      </p:sp>
      <p:sp>
        <p:nvSpPr>
          <p:cNvPr id="23555" name="Содержимое 7"/>
          <p:cNvSpPr>
            <a:spLocks noGrp="1"/>
          </p:cNvSpPr>
          <p:nvPr>
            <p:ph idx="1"/>
          </p:nvPr>
        </p:nvSpPr>
        <p:spPr>
          <a:xfrm>
            <a:off x="533400" y="914400"/>
            <a:ext cx="8001000" cy="5181600"/>
          </a:xfrm>
        </p:spPr>
        <p:txBody>
          <a:bodyPr>
            <a:normAutofit fontScale="92500" lnSpcReduction="10000"/>
          </a:bodyPr>
          <a:lstStyle/>
          <a:p>
            <a:pPr>
              <a:buFont typeface="Wingdings" pitchFamily="2" charset="2"/>
              <a:buChar char="§"/>
            </a:pPr>
            <a:r>
              <a:rPr lang="uk-UA" sz="2800" dirty="0" smtClean="0">
                <a:solidFill>
                  <a:srgbClr val="002060"/>
                </a:solidFill>
              </a:rPr>
              <a:t>адаптувати  сім’ю моделей </a:t>
            </a:r>
            <a:r>
              <a:rPr lang="en-US" sz="2800" dirty="0" smtClean="0">
                <a:solidFill>
                  <a:srgbClr val="002060"/>
                </a:solidFill>
              </a:rPr>
              <a:t>FRBR</a:t>
            </a:r>
            <a:r>
              <a:rPr lang="uk-UA" sz="2800" dirty="0" smtClean="0">
                <a:solidFill>
                  <a:srgbClr val="002060"/>
                </a:solidFill>
              </a:rPr>
              <a:t> та  стандарт </a:t>
            </a:r>
            <a:r>
              <a:rPr lang="en-US" sz="2800" dirty="0" smtClean="0">
                <a:solidFill>
                  <a:srgbClr val="002060"/>
                </a:solidFill>
              </a:rPr>
              <a:t>RDA</a:t>
            </a:r>
            <a:r>
              <a:rPr lang="uk-UA" sz="2800" dirty="0" smtClean="0">
                <a:solidFill>
                  <a:srgbClr val="002060"/>
                </a:solidFill>
              </a:rPr>
              <a:t>  до бібліографічної традиції країни</a:t>
            </a:r>
            <a:endParaRPr lang="ru-RU" sz="2800" dirty="0" smtClean="0">
              <a:solidFill>
                <a:srgbClr val="002060"/>
              </a:solidFill>
            </a:endParaRPr>
          </a:p>
          <a:p>
            <a:pPr>
              <a:buFont typeface="Wingdings" pitchFamily="2" charset="2"/>
              <a:buChar char="§"/>
            </a:pPr>
            <a:r>
              <a:rPr lang="uk-UA" sz="2800" dirty="0" smtClean="0">
                <a:solidFill>
                  <a:srgbClr val="002060"/>
                </a:solidFill>
              </a:rPr>
              <a:t> ефективно співпрацювати  з Секцією класифікації та індексування ІФЛА</a:t>
            </a:r>
            <a:endParaRPr lang="ru-RU" sz="2800" dirty="0" smtClean="0">
              <a:solidFill>
                <a:srgbClr val="002060"/>
              </a:solidFill>
            </a:endParaRPr>
          </a:p>
          <a:p>
            <a:pPr>
              <a:buFont typeface="Wingdings" pitchFamily="2" charset="2"/>
              <a:buChar char="§"/>
            </a:pPr>
            <a:r>
              <a:rPr lang="uk-UA" sz="2800" dirty="0" smtClean="0">
                <a:solidFill>
                  <a:srgbClr val="002060"/>
                </a:solidFill>
              </a:rPr>
              <a:t>забезпечити україномовний переклад документів ІФЛА  </a:t>
            </a:r>
            <a:endParaRPr lang="ru-RU" sz="2800" dirty="0" smtClean="0">
              <a:solidFill>
                <a:srgbClr val="002060"/>
              </a:solidFill>
            </a:endParaRPr>
          </a:p>
          <a:p>
            <a:pPr>
              <a:buFont typeface="Wingdings" pitchFamily="2" charset="2"/>
              <a:buChar char="§"/>
            </a:pPr>
            <a:r>
              <a:rPr lang="uk-UA" sz="2800" dirty="0" smtClean="0">
                <a:solidFill>
                  <a:srgbClr val="002060"/>
                </a:solidFill>
              </a:rPr>
              <a:t>організувати форум українських каталогізаторів на зразок американського </a:t>
            </a:r>
            <a:r>
              <a:rPr lang="en-US" sz="2800" dirty="0" smtClean="0">
                <a:solidFill>
                  <a:srgbClr val="002060"/>
                </a:solidFill>
              </a:rPr>
              <a:t>AUTOCAT</a:t>
            </a:r>
            <a:r>
              <a:rPr lang="uk-UA" sz="2800" dirty="0" smtClean="0">
                <a:solidFill>
                  <a:srgbClr val="002060"/>
                </a:solidFill>
              </a:rPr>
              <a:t> </a:t>
            </a:r>
            <a:endParaRPr lang="ru-RU" sz="2800" dirty="0" smtClean="0">
              <a:solidFill>
                <a:srgbClr val="002060"/>
              </a:solidFill>
            </a:endParaRPr>
          </a:p>
          <a:p>
            <a:pPr>
              <a:buFont typeface="Wingdings" pitchFamily="2" charset="2"/>
              <a:buChar char="§"/>
            </a:pPr>
            <a:r>
              <a:rPr lang="uk-UA" sz="2800" dirty="0" smtClean="0">
                <a:solidFill>
                  <a:srgbClr val="002060"/>
                </a:solidFill>
              </a:rPr>
              <a:t>застосовувати світовий </a:t>
            </a:r>
            <a:r>
              <a:rPr lang="uk-UA" sz="2800" dirty="0" err="1" smtClean="0">
                <a:solidFill>
                  <a:srgbClr val="002060"/>
                </a:solidFill>
              </a:rPr>
              <a:t>аутсорсінг</a:t>
            </a:r>
            <a:r>
              <a:rPr lang="uk-UA" sz="2800" dirty="0" smtClean="0">
                <a:solidFill>
                  <a:srgbClr val="002060"/>
                </a:solidFill>
              </a:rPr>
              <a:t>, розподілену каталогізацію</a:t>
            </a:r>
          </a:p>
          <a:p>
            <a:pPr>
              <a:buFont typeface="Wingdings" pitchFamily="2" charset="2"/>
              <a:buChar char="§"/>
            </a:pPr>
            <a:r>
              <a:rPr lang="uk-UA" sz="2800" dirty="0" smtClean="0">
                <a:solidFill>
                  <a:srgbClr val="002060"/>
                </a:solidFill>
              </a:rPr>
              <a:t>втілюючи модель </a:t>
            </a:r>
            <a:r>
              <a:rPr lang="en-US" sz="2800" dirty="0" smtClean="0">
                <a:solidFill>
                  <a:srgbClr val="002060"/>
                </a:solidFill>
              </a:rPr>
              <a:t>FRSAD</a:t>
            </a:r>
            <a:r>
              <a:rPr lang="uk-UA" sz="2800" dirty="0" smtClean="0">
                <a:solidFill>
                  <a:srgbClr val="002060"/>
                </a:solidFill>
              </a:rPr>
              <a:t>,  впровадити світові класифікації: ДКД, УДК, для визначення індексів як точок доступу </a:t>
            </a:r>
            <a:endParaRPr lang="ru-RU" sz="2800" dirty="0" smtClean="0">
              <a:solidFill>
                <a:srgbClr val="002060"/>
              </a:solidFill>
            </a:endParaRPr>
          </a:p>
          <a:p>
            <a:pPr lvl="1">
              <a:buFont typeface="Wingdings" pitchFamily="2" charset="2"/>
              <a:buChar char="§"/>
            </a:pPr>
            <a:endParaRPr lang="ru-RU" sz="2400" dirty="0" smtClean="0">
              <a:solidFill>
                <a:srgbClr val="002060"/>
              </a:solidFill>
            </a:endParaRPr>
          </a:p>
          <a:p>
            <a:pPr lvl="1">
              <a:buFont typeface="Wingdings" pitchFamily="2" charset="2"/>
              <a:buChar char="§"/>
            </a:pPr>
            <a:endParaRPr lang="ru-RU" sz="2000" dirty="0" smtClean="0">
              <a:solidFill>
                <a:srgbClr val="002060"/>
              </a:solidFill>
            </a:endParaRPr>
          </a:p>
          <a:p>
            <a:pPr lvl="1">
              <a:buFont typeface="Wingdings" pitchFamily="2" charset="2"/>
              <a:buChar char="§"/>
            </a:pPr>
            <a:endParaRPr lang="ru-RU" sz="2000" dirty="0" smtClean="0">
              <a:solidFill>
                <a:srgbClr val="002060"/>
              </a:solidFill>
            </a:endParaRPr>
          </a:p>
          <a:p>
            <a:pPr lvl="1">
              <a:buFont typeface="Wingdings" pitchFamily="2" charset="2"/>
              <a:buChar char="§"/>
            </a:pPr>
            <a:endParaRPr lang="ru-RU" sz="2000" dirty="0" smtClean="0">
              <a:solidFill>
                <a:srgbClr val="002060"/>
              </a:solidFill>
            </a:endParaRPr>
          </a:p>
        </p:txBody>
      </p:sp>
      <p:sp>
        <p:nvSpPr>
          <p:cNvPr id="23556" name="Номер слайда 3"/>
          <p:cNvSpPr>
            <a:spLocks noGrp="1"/>
          </p:cNvSpPr>
          <p:nvPr>
            <p:ph type="sldNum" sz="quarter" idx="12"/>
          </p:nvPr>
        </p:nvSpPr>
        <p:spPr>
          <a:noFill/>
        </p:spPr>
        <p:txBody>
          <a:bodyPr>
            <a:normAutofit/>
          </a:bodyPr>
          <a:lstStyle/>
          <a:p>
            <a:fld id="{19B42E50-7FA9-4745-8590-48965226C415}" type="slidenum">
              <a:rPr lang="en-US" smtClean="0">
                <a:ea typeface="MS PGothic" pitchFamily="34" charset="-128"/>
              </a:rPr>
              <a:pPr/>
              <a:t>21</a:t>
            </a:fld>
            <a:endParaRPr lang="en-US" smtClean="0">
              <a:ea typeface="MS PGothic" pitchFamily="34" charset="-128"/>
            </a:endParaRPr>
          </a:p>
        </p:txBody>
      </p:sp>
    </p:spTree>
  </p:cSld>
  <p:clrMapOvr>
    <a:masterClrMapping/>
  </p:clrMapOvr>
  <p:transition>
    <p:strips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Заголовок 1"/>
          <p:cNvSpPr>
            <a:spLocks noGrp="1"/>
          </p:cNvSpPr>
          <p:nvPr>
            <p:ph type="title"/>
          </p:nvPr>
        </p:nvSpPr>
        <p:spPr>
          <a:xfrm>
            <a:off x="381000" y="0"/>
            <a:ext cx="8229600" cy="914400"/>
          </a:xfrm>
        </p:spPr>
        <p:txBody>
          <a:bodyPr>
            <a:normAutofit/>
          </a:bodyPr>
          <a:lstStyle/>
          <a:p>
            <a:r>
              <a:rPr lang="uk-UA" sz="3600" b="1" dirty="0" smtClean="0">
                <a:solidFill>
                  <a:srgbClr val="C00000"/>
                </a:solidFill>
                <a:latin typeface="Verdana" pitchFamily="34" charset="0"/>
              </a:rPr>
              <a:t>Висновки</a:t>
            </a:r>
            <a:endParaRPr lang="ru-RU" sz="3600" b="1" dirty="0" smtClean="0">
              <a:solidFill>
                <a:srgbClr val="C00000"/>
              </a:solidFill>
              <a:latin typeface="Verdana" pitchFamily="34" charset="0"/>
            </a:endParaRPr>
          </a:p>
        </p:txBody>
      </p:sp>
      <p:sp>
        <p:nvSpPr>
          <p:cNvPr id="24579" name="Содержимое 7"/>
          <p:cNvSpPr>
            <a:spLocks noGrp="1"/>
          </p:cNvSpPr>
          <p:nvPr>
            <p:ph idx="1"/>
          </p:nvPr>
        </p:nvSpPr>
        <p:spPr>
          <a:xfrm>
            <a:off x="533400" y="762000"/>
            <a:ext cx="8034338" cy="5257800"/>
          </a:xfrm>
        </p:spPr>
        <p:txBody>
          <a:bodyPr>
            <a:normAutofit fontScale="92500" lnSpcReduction="10000"/>
          </a:bodyPr>
          <a:lstStyle/>
          <a:p>
            <a:pPr algn="just">
              <a:buFont typeface="Wingdings" pitchFamily="2" charset="2"/>
              <a:buChar char="§"/>
            </a:pPr>
            <a:r>
              <a:rPr lang="uk-UA" sz="2800" dirty="0" smtClean="0">
                <a:solidFill>
                  <a:srgbClr val="002060"/>
                </a:solidFill>
              </a:rPr>
              <a:t>запровадити використання </a:t>
            </a:r>
            <a:r>
              <a:rPr lang="uk-UA" sz="2800" dirty="0" err="1" smtClean="0">
                <a:solidFill>
                  <a:srgbClr val="002060"/>
                </a:solidFill>
              </a:rPr>
              <a:t>політематичного</a:t>
            </a:r>
            <a:r>
              <a:rPr lang="uk-UA" sz="2800" dirty="0" smtClean="0">
                <a:solidFill>
                  <a:srgbClr val="002060"/>
                </a:solidFill>
              </a:rPr>
              <a:t> багатомовного Інформаційно-Пошукового Тезаурусу  </a:t>
            </a:r>
            <a:r>
              <a:rPr lang="en-US" sz="2800" dirty="0" err="1" smtClean="0">
                <a:solidFill>
                  <a:srgbClr val="002060"/>
                </a:solidFill>
              </a:rPr>
              <a:t>Eurovoc</a:t>
            </a:r>
            <a:r>
              <a:rPr lang="uk-UA" sz="2800" dirty="0" smtClean="0">
                <a:solidFill>
                  <a:srgbClr val="002060"/>
                </a:solidFill>
              </a:rPr>
              <a:t>  для  визначення дескрипторів як точок доступу</a:t>
            </a:r>
            <a:endParaRPr lang="ru-RU" sz="2800" dirty="0" smtClean="0">
              <a:solidFill>
                <a:srgbClr val="002060"/>
              </a:solidFill>
            </a:endParaRPr>
          </a:p>
          <a:p>
            <a:pPr algn="just">
              <a:buFont typeface="Wingdings" pitchFamily="2" charset="2"/>
              <a:buChar char="§"/>
            </a:pPr>
            <a:r>
              <a:rPr lang="uk-UA" sz="2800" dirty="0" smtClean="0">
                <a:solidFill>
                  <a:srgbClr val="002060"/>
                </a:solidFill>
              </a:rPr>
              <a:t>надавати  глобальний доступ до знань через постачання  даних </a:t>
            </a:r>
            <a:r>
              <a:rPr lang="uk-UA" sz="2800" dirty="0" err="1" smtClean="0">
                <a:solidFill>
                  <a:srgbClr val="002060"/>
                </a:solidFill>
              </a:rPr>
              <a:t>онлайнових</a:t>
            </a:r>
            <a:r>
              <a:rPr lang="uk-UA" sz="2800" dirty="0" smtClean="0">
                <a:solidFill>
                  <a:srgbClr val="002060"/>
                </a:solidFill>
              </a:rPr>
              <a:t>  бібліотечних каталогів до </a:t>
            </a:r>
            <a:r>
              <a:rPr lang="ru-RU" sz="2800" dirty="0" err="1" smtClean="0">
                <a:solidFill>
                  <a:srgbClr val="002060"/>
                </a:solidFill>
              </a:rPr>
              <a:t>Semantic</a:t>
            </a:r>
            <a:r>
              <a:rPr lang="ru-RU" sz="2800" dirty="0" smtClean="0">
                <a:solidFill>
                  <a:srgbClr val="002060"/>
                </a:solidFill>
              </a:rPr>
              <a:t> </a:t>
            </a:r>
            <a:r>
              <a:rPr lang="en-US" sz="2800" dirty="0" smtClean="0">
                <a:solidFill>
                  <a:srgbClr val="002060"/>
                </a:solidFill>
              </a:rPr>
              <a:t>w</a:t>
            </a:r>
            <a:r>
              <a:rPr lang="ru-RU" sz="2800" dirty="0" err="1" smtClean="0">
                <a:solidFill>
                  <a:srgbClr val="002060"/>
                </a:solidFill>
              </a:rPr>
              <a:t>eb</a:t>
            </a:r>
            <a:r>
              <a:rPr lang="uk-UA" sz="2800" dirty="0" smtClean="0">
                <a:solidFill>
                  <a:srgbClr val="002060"/>
                </a:solidFill>
              </a:rPr>
              <a:t>, використовуючи технологію пов’язаних даних</a:t>
            </a:r>
          </a:p>
          <a:p>
            <a:pPr algn="just">
              <a:buFont typeface="Wingdings" pitchFamily="2" charset="2"/>
              <a:buChar char="§"/>
            </a:pPr>
            <a:r>
              <a:rPr lang="uk-UA" sz="2800" dirty="0" smtClean="0">
                <a:solidFill>
                  <a:srgbClr val="002060"/>
                </a:solidFill>
              </a:rPr>
              <a:t>не відповідаючи конструктивними діями на революційні зміни, які відбуваються в теорії та практиці світової бібліотечної науки, слідуючи приказці «моя хата скраю», українські бібліотеки можуть залишитись в  інформаційній автаркії</a:t>
            </a:r>
            <a:endParaRPr lang="ru-RU" sz="2800" dirty="0" smtClean="0">
              <a:solidFill>
                <a:srgbClr val="002060"/>
              </a:solidFill>
            </a:endParaRPr>
          </a:p>
          <a:p>
            <a:pPr lvl="1" algn="just">
              <a:buFont typeface="Wingdings" pitchFamily="2" charset="2"/>
              <a:buChar char="§"/>
            </a:pPr>
            <a:endParaRPr lang="ru-RU" sz="2400" dirty="0" smtClean="0">
              <a:solidFill>
                <a:srgbClr val="002060"/>
              </a:solidFill>
            </a:endParaRPr>
          </a:p>
        </p:txBody>
      </p:sp>
      <p:sp>
        <p:nvSpPr>
          <p:cNvPr id="24580" name="Номер слайда 3"/>
          <p:cNvSpPr>
            <a:spLocks noGrp="1"/>
          </p:cNvSpPr>
          <p:nvPr>
            <p:ph type="sldNum" sz="quarter" idx="12"/>
          </p:nvPr>
        </p:nvSpPr>
        <p:spPr>
          <a:noFill/>
        </p:spPr>
        <p:txBody>
          <a:bodyPr>
            <a:normAutofit/>
          </a:bodyPr>
          <a:lstStyle/>
          <a:p>
            <a:fld id="{37871A0B-0B08-4117-AD6A-F7942C857636}" type="slidenum">
              <a:rPr lang="en-US" smtClean="0">
                <a:ea typeface="MS PGothic" pitchFamily="34" charset="-128"/>
              </a:rPr>
              <a:pPr/>
              <a:t>22</a:t>
            </a:fld>
            <a:endParaRPr lang="en-US" smtClean="0">
              <a:ea typeface="MS PGothic" pitchFamily="34" charset="-128"/>
            </a:endParaRPr>
          </a:p>
        </p:txBody>
      </p:sp>
    </p:spTree>
  </p:cSld>
  <p:clrMapOvr>
    <a:masterClrMapping/>
  </p:clrMapOvr>
  <p:transition>
    <p:strips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ittrend.am/wp-content/uploads/oboi_internet.jpg"/>
          <p:cNvPicPr>
            <a:picLocks noChangeAspect="1" noChangeArrowheads="1"/>
          </p:cNvPicPr>
          <p:nvPr/>
        </p:nvPicPr>
        <p:blipFill>
          <a:blip r:embed="rId3"/>
          <a:srcRect/>
          <a:stretch>
            <a:fillRect/>
          </a:stretch>
        </p:blipFill>
        <p:spPr bwMode="auto">
          <a:xfrm>
            <a:off x="0" y="762000"/>
            <a:ext cx="4522788" cy="2830513"/>
          </a:xfrm>
          <a:prstGeom prst="rect">
            <a:avLst/>
          </a:prstGeom>
          <a:solidFill>
            <a:schemeClr val="accent1">
              <a:lumMod val="60000"/>
              <a:lumOff val="40000"/>
            </a:schemeClr>
          </a:solidFill>
        </p:spPr>
      </p:pic>
      <p:pic>
        <p:nvPicPr>
          <p:cNvPr id="13314" name="Picture 2" descr="http://pics.livejournal.com/gapchinska/pic/000057tg"/>
          <p:cNvPicPr>
            <a:picLocks noChangeAspect="1" noChangeArrowheads="1"/>
          </p:cNvPicPr>
          <p:nvPr/>
        </p:nvPicPr>
        <p:blipFill>
          <a:blip r:embed="rId4">
            <a:extLst>
              <a:ext uri="{28A0092B-C50C-407E-A947-70E740481C1C}"/>
            </a:extLst>
          </a:blip>
          <a:srcRect/>
          <a:stretch>
            <a:fillRect/>
          </a:stretch>
        </p:blipFill>
        <p:spPr bwMode="auto">
          <a:xfrm>
            <a:off x="381000" y="214264"/>
            <a:ext cx="3505200" cy="207173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extLst>
        </p:spPr>
      </p:pic>
      <p:sp>
        <p:nvSpPr>
          <p:cNvPr id="25604" name="Прямоугольник 3"/>
          <p:cNvSpPr>
            <a:spLocks noChangeArrowheads="1"/>
          </p:cNvSpPr>
          <p:nvPr/>
        </p:nvSpPr>
        <p:spPr bwMode="auto">
          <a:xfrm>
            <a:off x="609600" y="3368457"/>
            <a:ext cx="8305800" cy="3108543"/>
          </a:xfrm>
          <a:prstGeom prst="rect">
            <a:avLst/>
          </a:prstGeom>
          <a:noFill/>
          <a:ln w="9525">
            <a:noFill/>
            <a:miter lim="800000"/>
            <a:headEnd/>
            <a:tailEnd/>
          </a:ln>
        </p:spPr>
        <p:txBody>
          <a:bodyPr wrap="square">
            <a:spAutoFit/>
          </a:bodyPr>
          <a:lstStyle/>
          <a:p>
            <a:pPr eaLnBrk="1" hangingPunct="1">
              <a:buFont typeface="Wingdings" pitchFamily="2" charset="2"/>
              <a:buChar char="q"/>
            </a:pPr>
            <a:r>
              <a:rPr lang="uk-UA" sz="2800" dirty="0">
                <a:solidFill>
                  <a:srgbClr val="FF0000"/>
                </a:solidFill>
              </a:rPr>
              <a:t>   Сім’я </a:t>
            </a:r>
            <a:r>
              <a:rPr lang="en-AU" sz="2800" dirty="0">
                <a:solidFill>
                  <a:srgbClr val="FF0000"/>
                </a:solidFill>
              </a:rPr>
              <a:t>FRBR  </a:t>
            </a:r>
            <a:r>
              <a:rPr lang="uk-UA" sz="2800" dirty="0">
                <a:solidFill>
                  <a:srgbClr val="FF0000"/>
                </a:solidFill>
              </a:rPr>
              <a:t>моделей</a:t>
            </a:r>
            <a:endParaRPr lang="en-AU" sz="2800" dirty="0">
              <a:solidFill>
                <a:srgbClr val="FF0000"/>
              </a:solidFill>
            </a:endParaRPr>
          </a:p>
          <a:p>
            <a:pPr lvl="1" eaLnBrk="1" hangingPunct="1"/>
            <a:r>
              <a:rPr lang="en-AU" sz="2800" dirty="0">
                <a:solidFill>
                  <a:srgbClr val="FF0000"/>
                </a:solidFill>
                <a:hlinkClick r:id="rId5"/>
              </a:rPr>
              <a:t>http://www.ifla.org/en/node/2016</a:t>
            </a:r>
            <a:endParaRPr lang="en-AU" sz="2800" dirty="0">
              <a:solidFill>
                <a:srgbClr val="FF0000"/>
              </a:solidFill>
            </a:endParaRPr>
          </a:p>
          <a:p>
            <a:pPr lvl="1" eaLnBrk="1" hangingPunct="1">
              <a:buFont typeface="Wingdings" pitchFamily="2" charset="2"/>
              <a:buChar char="q"/>
            </a:pPr>
            <a:r>
              <a:rPr lang="en-AU" sz="2800" dirty="0">
                <a:solidFill>
                  <a:srgbClr val="FF0000"/>
                </a:solidFill>
              </a:rPr>
              <a:t>FRBR</a:t>
            </a:r>
            <a:r>
              <a:rPr lang="uk-UA" sz="2800" dirty="0">
                <a:solidFill>
                  <a:srgbClr val="FF0000"/>
                </a:solidFill>
              </a:rPr>
              <a:t> </a:t>
            </a:r>
            <a:r>
              <a:rPr lang="uk-UA" sz="2800" dirty="0" err="1">
                <a:solidFill>
                  <a:srgbClr val="FF0000"/>
                </a:solidFill>
              </a:rPr>
              <a:t>блог</a:t>
            </a:r>
            <a:endParaRPr lang="en-AU" sz="2800" dirty="0">
              <a:solidFill>
                <a:srgbClr val="FF0000"/>
              </a:solidFill>
            </a:endParaRPr>
          </a:p>
          <a:p>
            <a:pPr lvl="2" eaLnBrk="1" hangingPunct="1"/>
            <a:r>
              <a:rPr lang="en-AU" sz="2800" dirty="0">
                <a:solidFill>
                  <a:srgbClr val="FF0000"/>
                </a:solidFill>
                <a:hlinkClick r:id="rId6"/>
              </a:rPr>
              <a:t>http://www.frbr.org/</a:t>
            </a:r>
            <a:endParaRPr lang="en-AU" sz="2800" dirty="0">
              <a:solidFill>
                <a:srgbClr val="FF0000"/>
              </a:solidFill>
            </a:endParaRPr>
          </a:p>
          <a:p>
            <a:pPr eaLnBrk="1" hangingPunct="1">
              <a:buFont typeface="Wingdings" pitchFamily="2" charset="2"/>
              <a:buChar char="q"/>
            </a:pPr>
            <a:r>
              <a:rPr lang="en-AU" sz="2800" dirty="0">
                <a:solidFill>
                  <a:srgbClr val="FF0000"/>
                </a:solidFill>
              </a:rPr>
              <a:t>RDA</a:t>
            </a:r>
            <a:r>
              <a:rPr lang="uk-UA" sz="2800" dirty="0">
                <a:solidFill>
                  <a:srgbClr val="FF0000"/>
                </a:solidFill>
              </a:rPr>
              <a:t> Опис ресурсу та доступ</a:t>
            </a:r>
            <a:endParaRPr lang="en-AU" sz="2800" dirty="0">
              <a:solidFill>
                <a:srgbClr val="FF0000"/>
              </a:solidFill>
            </a:endParaRPr>
          </a:p>
          <a:p>
            <a:pPr lvl="1" eaLnBrk="1" hangingPunct="1"/>
            <a:r>
              <a:rPr lang="en-AU" sz="2800" dirty="0">
                <a:solidFill>
                  <a:srgbClr val="FF0000"/>
                </a:solidFill>
                <a:hlinkClick r:id="rId7"/>
              </a:rPr>
              <a:t>http://www.rda-jsc.org/rda.html</a:t>
            </a:r>
            <a:endParaRPr lang="en-AU" sz="2800" dirty="0">
              <a:solidFill>
                <a:srgbClr val="FF0000"/>
              </a:solidFill>
              <a:hlinkClick r:id="rId8"/>
            </a:endParaRPr>
          </a:p>
          <a:p>
            <a:pPr eaLnBrk="1" hangingPunct="1"/>
            <a:endParaRPr lang="en-AU" sz="2800" dirty="0">
              <a:hlinkClick r:id="rId9"/>
            </a:endParaRPr>
          </a:p>
        </p:txBody>
      </p:sp>
      <p:sp>
        <p:nvSpPr>
          <p:cNvPr id="25605" name="TextBox 4"/>
          <p:cNvSpPr txBox="1">
            <a:spLocks noChangeArrowheads="1"/>
          </p:cNvSpPr>
          <p:nvPr/>
        </p:nvSpPr>
        <p:spPr bwMode="auto">
          <a:xfrm>
            <a:off x="5105400" y="-381000"/>
            <a:ext cx="3124200" cy="2677656"/>
          </a:xfrm>
          <a:prstGeom prst="rect">
            <a:avLst/>
          </a:prstGeom>
          <a:noFill/>
          <a:ln w="9525">
            <a:noFill/>
            <a:miter lim="800000"/>
            <a:headEnd/>
            <a:tailEnd/>
          </a:ln>
        </p:spPr>
        <p:txBody>
          <a:bodyPr>
            <a:spAutoFit/>
          </a:bodyPr>
          <a:lstStyle/>
          <a:p>
            <a:pPr>
              <a:defRPr/>
            </a:pPr>
            <a:endParaRPr lang="uk-UA" sz="4400" dirty="0">
              <a:solidFill>
                <a:srgbClr val="0000FF"/>
              </a:solidFill>
              <a:latin typeface="Arial Black" pitchFamily="34" charset="0"/>
            </a:endParaRPr>
          </a:p>
          <a:p>
            <a:pPr>
              <a:defRPr/>
            </a:pPr>
            <a:endParaRPr lang="uk-UA" sz="4400" dirty="0">
              <a:solidFill>
                <a:srgbClr val="0000FF"/>
              </a:solidFill>
              <a:latin typeface="Arial Black" pitchFamily="34" charset="0"/>
            </a:endParaRPr>
          </a:p>
          <a:p>
            <a:pPr>
              <a:defRPr/>
            </a:pPr>
            <a:r>
              <a:rPr lang="uk-UA" sz="4000" b="1" dirty="0" err="1">
                <a:ln w="17780" cmpd="sng">
                  <a:solidFill>
                    <a:schemeClr val="accent1">
                      <a:tint val="3000"/>
                    </a:schemeClr>
                  </a:solidFill>
                  <a:prstDash val="solid"/>
                  <a:miter lim="800000"/>
                </a:ln>
                <a:solidFill>
                  <a:srgbClr val="0000FF"/>
                </a:solidFill>
                <a:effectLst>
                  <a:outerShdw blurRad="55000" dist="50800" dir="5400000" algn="tl">
                    <a:srgbClr val="000000">
                      <a:alpha val="33000"/>
                    </a:srgbClr>
                  </a:outerShdw>
                </a:effectLst>
                <a:cs typeface="Microsoft Sans Serif" pitchFamily="34" charset="0"/>
              </a:rPr>
              <a:t>Інтернет-ресурси</a:t>
            </a:r>
            <a:endParaRPr lang="ru-RU" sz="4000" b="1" dirty="0">
              <a:ln w="17780" cmpd="sng">
                <a:solidFill>
                  <a:schemeClr val="accent1">
                    <a:tint val="3000"/>
                  </a:schemeClr>
                </a:solidFill>
                <a:prstDash val="solid"/>
                <a:miter lim="800000"/>
              </a:ln>
              <a:solidFill>
                <a:srgbClr val="0000FF"/>
              </a:solidFill>
              <a:effectLst>
                <a:outerShdw blurRad="55000" dist="50800" dir="5400000" algn="tl">
                  <a:srgbClr val="000000">
                    <a:alpha val="33000"/>
                  </a:srgbClr>
                </a:outerShdw>
              </a:effectLst>
              <a:cs typeface="Microsoft Sans Serif" pitchFamily="34" charset="0"/>
            </a:endParaRPr>
          </a:p>
        </p:txBody>
      </p:sp>
    </p:spTree>
  </p:cSld>
  <p:clrMapOvr>
    <a:masterClrMapping/>
  </p:clrMapOvr>
  <p:transition>
    <p:strips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sp>
        <p:nvSpPr>
          <p:cNvPr id="26627" name="TextBox 2"/>
          <p:cNvSpPr txBox="1">
            <a:spLocks noChangeArrowheads="1"/>
          </p:cNvSpPr>
          <p:nvPr/>
        </p:nvSpPr>
        <p:spPr bwMode="auto">
          <a:xfrm>
            <a:off x="1" y="5562600"/>
            <a:ext cx="8610599" cy="1200329"/>
          </a:xfrm>
          <a:prstGeom prst="rect">
            <a:avLst/>
          </a:prstGeom>
          <a:noFill/>
          <a:ln w="9525">
            <a:noFill/>
            <a:miter lim="800000"/>
            <a:headEnd/>
            <a:tailEnd/>
          </a:ln>
        </p:spPr>
        <p:txBody>
          <a:bodyPr wrap="square">
            <a:spAutoFit/>
          </a:bodyPr>
          <a:lstStyle/>
          <a:p>
            <a:r>
              <a:rPr lang="uk-UA" sz="3600" b="1" dirty="0" smtClean="0">
                <a:solidFill>
                  <a:srgbClr val="0070C0"/>
                </a:solidFill>
                <a:latin typeface="Monotype Corsiva" pitchFamily="66" charset="0"/>
              </a:rPr>
              <a:t> В </a:t>
            </a:r>
            <a:r>
              <a:rPr lang="uk-UA" sz="3600" b="1" dirty="0">
                <a:solidFill>
                  <a:srgbClr val="0070C0"/>
                </a:solidFill>
                <a:latin typeface="Monotype Corsiva" pitchFamily="66" charset="0"/>
              </a:rPr>
              <a:t>презентації використано </a:t>
            </a:r>
            <a:r>
              <a:rPr lang="uk-UA" sz="3600" b="1" dirty="0" smtClean="0">
                <a:solidFill>
                  <a:srgbClr val="0070C0"/>
                </a:solidFill>
                <a:latin typeface="Monotype Corsiva" pitchFamily="66" charset="0"/>
              </a:rPr>
              <a:t>репродукції картин</a:t>
            </a:r>
            <a:endParaRPr lang="uk-UA" sz="3600" b="1" dirty="0">
              <a:solidFill>
                <a:srgbClr val="0070C0"/>
              </a:solidFill>
              <a:latin typeface="Monotype Corsiva" pitchFamily="66" charset="0"/>
            </a:endParaRPr>
          </a:p>
          <a:p>
            <a:r>
              <a:rPr lang="uk-UA" sz="3600" b="1" dirty="0">
                <a:solidFill>
                  <a:srgbClr val="0070C0"/>
                </a:solidFill>
                <a:latin typeface="Monotype Corsiva" pitchFamily="66" charset="0"/>
              </a:rPr>
              <a:t> </a:t>
            </a:r>
            <a:r>
              <a:rPr lang="uk-UA" sz="3600" b="1" dirty="0" smtClean="0">
                <a:solidFill>
                  <a:srgbClr val="0070C0"/>
                </a:solidFill>
                <a:latin typeface="Monotype Corsiva" pitchFamily="66" charset="0"/>
              </a:rPr>
              <a:t>Євгенії </a:t>
            </a:r>
            <a:r>
              <a:rPr lang="uk-UA" sz="3600" b="1" dirty="0" err="1">
                <a:solidFill>
                  <a:srgbClr val="0070C0"/>
                </a:solidFill>
                <a:latin typeface="Monotype Corsiva" pitchFamily="66" charset="0"/>
              </a:rPr>
              <a:t>Гапчинської</a:t>
            </a:r>
            <a:endParaRPr lang="ru-RU" sz="3600" b="1" dirty="0">
              <a:solidFill>
                <a:srgbClr val="0070C0"/>
              </a:solidFill>
              <a:latin typeface="Monotype Corsiva" pitchFamily="66" charset="0"/>
            </a:endParaRPr>
          </a:p>
        </p:txBody>
      </p:sp>
    </p:spTree>
  </p:cSld>
  <p:clrMapOvr>
    <a:masterClrMapping/>
  </p:clrMapOvr>
  <p:transition>
    <p:strips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Заголовок 1"/>
          <p:cNvSpPr>
            <a:spLocks noGrp="1"/>
          </p:cNvSpPr>
          <p:nvPr>
            <p:ph type="title"/>
          </p:nvPr>
        </p:nvSpPr>
        <p:spPr>
          <a:xfrm>
            <a:off x="609600" y="304800"/>
            <a:ext cx="6400800" cy="1216025"/>
          </a:xfrm>
        </p:spPr>
        <p:txBody>
          <a:bodyPr>
            <a:noAutofit/>
          </a:bodyPr>
          <a:lstStyle/>
          <a:p>
            <a:pPr algn="l"/>
            <a:r>
              <a:rPr lang="uk-UA" sz="3200" b="1" dirty="0" smtClean="0">
                <a:solidFill>
                  <a:srgbClr val="006600"/>
                </a:solidFill>
                <a:latin typeface="Verdana" pitchFamily="34" charset="0"/>
              </a:rPr>
              <a:t>Документи</a:t>
            </a:r>
            <a:r>
              <a:rPr lang="en-US" sz="3200" b="1" dirty="0" smtClean="0">
                <a:solidFill>
                  <a:srgbClr val="006600"/>
                </a:solidFill>
                <a:latin typeface="Verdana" pitchFamily="34" charset="0"/>
              </a:rPr>
              <a:t> </a:t>
            </a:r>
            <a:r>
              <a:rPr lang="uk-UA" sz="3200" b="1" dirty="0" smtClean="0">
                <a:solidFill>
                  <a:srgbClr val="006600"/>
                </a:solidFill>
                <a:latin typeface="Verdana" pitchFamily="34" charset="0"/>
              </a:rPr>
              <a:t>Міжнародної Федерації бібліотечних асоціацій та установ, </a:t>
            </a:r>
            <a:r>
              <a:rPr lang="en-US" sz="3200" b="1" dirty="0" smtClean="0">
                <a:solidFill>
                  <a:srgbClr val="006600"/>
                </a:solidFill>
                <a:latin typeface="Verdana" pitchFamily="34" charset="0"/>
              </a:rPr>
              <a:t>IFLA </a:t>
            </a:r>
            <a:endParaRPr lang="ru-RU" sz="3200" b="1" dirty="0" smtClean="0">
              <a:solidFill>
                <a:srgbClr val="006600"/>
              </a:solidFill>
              <a:latin typeface="Verdana" pitchFamily="34" charset="0"/>
            </a:endParaRPr>
          </a:p>
        </p:txBody>
      </p:sp>
      <p:sp>
        <p:nvSpPr>
          <p:cNvPr id="7171" name="Содержимое 7"/>
          <p:cNvSpPr>
            <a:spLocks noGrp="1"/>
          </p:cNvSpPr>
          <p:nvPr>
            <p:ph idx="1"/>
          </p:nvPr>
        </p:nvSpPr>
        <p:spPr>
          <a:xfrm>
            <a:off x="914400" y="1981200"/>
            <a:ext cx="7010400" cy="4191000"/>
          </a:xfrm>
        </p:spPr>
        <p:txBody>
          <a:bodyPr>
            <a:noAutofit/>
          </a:bodyPr>
          <a:lstStyle/>
          <a:p>
            <a:pPr lvl="1">
              <a:buFont typeface="Wingdings" pitchFamily="2" charset="2"/>
              <a:buChar char="q"/>
            </a:pPr>
            <a:r>
              <a:rPr lang="uk-UA" sz="2400" b="1" dirty="0" smtClean="0">
                <a:solidFill>
                  <a:srgbClr val="C00000"/>
                </a:solidFill>
                <a:latin typeface="Verdana" pitchFamily="34" charset="0"/>
              </a:rPr>
              <a:t> Декларація </a:t>
            </a:r>
            <a:r>
              <a:rPr lang="uk-UA" sz="2400" b="1" dirty="0" smtClean="0">
                <a:solidFill>
                  <a:srgbClr val="002060"/>
                </a:solidFill>
                <a:latin typeface="Verdana" pitchFamily="34" charset="0"/>
              </a:rPr>
              <a:t>про міжнародні правила каталогізації</a:t>
            </a:r>
          </a:p>
          <a:p>
            <a:pPr lvl="1">
              <a:buFont typeface="Wingdings" pitchFamily="2" charset="2"/>
              <a:buChar char="q"/>
            </a:pPr>
            <a:r>
              <a:rPr lang="uk-UA" sz="2400" b="1" dirty="0" smtClean="0">
                <a:solidFill>
                  <a:srgbClr val="C00000"/>
                </a:solidFill>
                <a:latin typeface="Verdana" pitchFamily="34" charset="0"/>
              </a:rPr>
              <a:t> </a:t>
            </a:r>
            <a:r>
              <a:rPr lang="en-US" sz="2400" b="1" dirty="0" smtClean="0">
                <a:solidFill>
                  <a:srgbClr val="C00000"/>
                </a:solidFill>
                <a:latin typeface="Verdana" pitchFamily="34" charset="0"/>
              </a:rPr>
              <a:t>FRBR </a:t>
            </a:r>
            <a:r>
              <a:rPr lang="uk-UA" sz="2400" b="1" dirty="0" smtClean="0">
                <a:solidFill>
                  <a:srgbClr val="002060"/>
                </a:solidFill>
                <a:latin typeface="Verdana" pitchFamily="34" charset="0"/>
              </a:rPr>
              <a:t>Функціональні вимоги до бібліографічних записів</a:t>
            </a:r>
          </a:p>
          <a:p>
            <a:pPr lvl="1">
              <a:buFont typeface="Wingdings" pitchFamily="2" charset="2"/>
              <a:buChar char="q"/>
            </a:pPr>
            <a:r>
              <a:rPr lang="uk-UA" sz="2400" b="1" dirty="0" smtClean="0">
                <a:solidFill>
                  <a:srgbClr val="C00000"/>
                </a:solidFill>
                <a:latin typeface="Verdana" pitchFamily="34" charset="0"/>
              </a:rPr>
              <a:t> </a:t>
            </a:r>
            <a:r>
              <a:rPr lang="en-US" sz="2400" b="1" dirty="0" smtClean="0">
                <a:solidFill>
                  <a:srgbClr val="C00000"/>
                </a:solidFill>
                <a:latin typeface="Verdana" pitchFamily="34" charset="0"/>
              </a:rPr>
              <a:t>FRAD </a:t>
            </a:r>
            <a:r>
              <a:rPr lang="uk-UA" sz="2400" b="1" dirty="0" smtClean="0">
                <a:solidFill>
                  <a:srgbClr val="002060"/>
                </a:solidFill>
                <a:latin typeface="Verdana" pitchFamily="34" charset="0"/>
              </a:rPr>
              <a:t>Функціональні вимоги до авторитетних даних</a:t>
            </a:r>
          </a:p>
          <a:p>
            <a:pPr lvl="1">
              <a:buFont typeface="Wingdings" pitchFamily="2" charset="2"/>
              <a:buChar char="q"/>
            </a:pPr>
            <a:r>
              <a:rPr lang="uk-UA" sz="2400" b="1" dirty="0" smtClean="0">
                <a:solidFill>
                  <a:srgbClr val="C00000"/>
                </a:solidFill>
                <a:latin typeface="Verdana" pitchFamily="34" charset="0"/>
              </a:rPr>
              <a:t> </a:t>
            </a:r>
            <a:r>
              <a:rPr lang="en-US" sz="2400" b="1" dirty="0" smtClean="0">
                <a:solidFill>
                  <a:srgbClr val="C00000"/>
                </a:solidFill>
                <a:latin typeface="Verdana" pitchFamily="34" charset="0"/>
              </a:rPr>
              <a:t>FRSAD </a:t>
            </a:r>
            <a:r>
              <a:rPr lang="uk-UA" sz="2400" b="1" dirty="0" smtClean="0">
                <a:solidFill>
                  <a:srgbClr val="002060"/>
                </a:solidFill>
                <a:latin typeface="Verdana" pitchFamily="34" charset="0"/>
              </a:rPr>
              <a:t>Функціональні вимоги до авторитетних предметних даних</a:t>
            </a:r>
          </a:p>
          <a:p>
            <a:pPr lvl="1">
              <a:buFont typeface="Wingdings" pitchFamily="2" charset="2"/>
              <a:buChar char="q"/>
            </a:pPr>
            <a:r>
              <a:rPr lang="uk-UA" sz="2400" b="1" dirty="0" smtClean="0">
                <a:solidFill>
                  <a:srgbClr val="C00000"/>
                </a:solidFill>
                <a:latin typeface="Verdana" pitchFamily="34" charset="0"/>
              </a:rPr>
              <a:t> </a:t>
            </a:r>
            <a:r>
              <a:rPr lang="en-US" sz="2400" b="1" dirty="0" smtClean="0">
                <a:solidFill>
                  <a:srgbClr val="C00000"/>
                </a:solidFill>
                <a:latin typeface="Verdana" pitchFamily="34" charset="0"/>
              </a:rPr>
              <a:t>RDA</a:t>
            </a:r>
            <a:r>
              <a:rPr lang="en-US" sz="2400" b="1" dirty="0" smtClean="0">
                <a:solidFill>
                  <a:srgbClr val="002060"/>
                </a:solidFill>
                <a:latin typeface="Verdana" pitchFamily="34" charset="0"/>
              </a:rPr>
              <a:t> </a:t>
            </a:r>
            <a:r>
              <a:rPr lang="uk-UA" sz="2400" b="1" dirty="0" smtClean="0">
                <a:solidFill>
                  <a:srgbClr val="002060"/>
                </a:solidFill>
                <a:latin typeface="Verdana" pitchFamily="34" charset="0"/>
              </a:rPr>
              <a:t>Опис ресурсу та доступ</a:t>
            </a:r>
            <a:endParaRPr lang="ru-RU" sz="2400" b="1" dirty="0" smtClean="0">
              <a:solidFill>
                <a:srgbClr val="C00000"/>
              </a:solidFill>
              <a:latin typeface="Verdana" pitchFamily="34" charset="0"/>
            </a:endParaRPr>
          </a:p>
          <a:p>
            <a:pPr lvl="1">
              <a:buFont typeface="Wingdings" pitchFamily="2" charset="2"/>
              <a:buChar char="q"/>
            </a:pPr>
            <a:endParaRPr lang="ru-RU" dirty="0" smtClean="0">
              <a:solidFill>
                <a:srgbClr val="002060"/>
              </a:solidFill>
              <a:latin typeface="Verdana" pitchFamily="34" charset="0"/>
            </a:endParaRPr>
          </a:p>
          <a:p>
            <a:pPr lvl="1"/>
            <a:endParaRPr lang="ru-RU" sz="2800" dirty="0" smtClean="0">
              <a:solidFill>
                <a:srgbClr val="002060"/>
              </a:solidFill>
              <a:latin typeface="Verdana" pitchFamily="34" charset="0"/>
            </a:endParaRPr>
          </a:p>
        </p:txBody>
      </p:sp>
      <p:sp>
        <p:nvSpPr>
          <p:cNvPr id="7172" name="Номер слайда 3"/>
          <p:cNvSpPr>
            <a:spLocks noGrp="1"/>
          </p:cNvSpPr>
          <p:nvPr>
            <p:ph type="sldNum" sz="quarter" idx="12"/>
          </p:nvPr>
        </p:nvSpPr>
        <p:spPr>
          <a:noFill/>
        </p:spPr>
        <p:txBody>
          <a:bodyPr>
            <a:normAutofit/>
          </a:bodyPr>
          <a:lstStyle/>
          <a:p>
            <a:fld id="{88AB8050-91D0-46E8-8D2F-AB5F43BB221A}" type="slidenum">
              <a:rPr lang="en-US" smtClean="0">
                <a:ea typeface="MS PGothic" pitchFamily="34" charset="-128"/>
              </a:rPr>
              <a:pPr/>
              <a:t>3</a:t>
            </a:fld>
            <a:endParaRPr lang="en-US" smtClean="0">
              <a:ea typeface="MS PGothic" pitchFamily="34" charset="-128"/>
            </a:endParaRPr>
          </a:p>
        </p:txBody>
      </p:sp>
      <p:pic>
        <p:nvPicPr>
          <p:cNvPr id="5" name="Picture 5" descr="IFLA logo"/>
          <p:cNvPicPr>
            <a:picLocks noChangeAspect="1" noChangeArrowheads="1"/>
          </p:cNvPicPr>
          <p:nvPr/>
        </p:nvPicPr>
        <p:blipFill>
          <a:blip r:embed="rId2"/>
          <a:srcRect/>
          <a:stretch>
            <a:fillRect/>
          </a:stretch>
        </p:blipFill>
        <p:spPr bwMode="auto">
          <a:xfrm>
            <a:off x="7543800" y="228600"/>
            <a:ext cx="1295400" cy="1481138"/>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5" name="Rectangle 3"/>
          <p:cNvSpPr>
            <a:spLocks noGrp="1" noChangeArrowheads="1"/>
          </p:cNvSpPr>
          <p:nvPr>
            <p:ph type="title"/>
          </p:nvPr>
        </p:nvSpPr>
        <p:spPr>
          <a:xfrm>
            <a:off x="914400" y="0"/>
            <a:ext cx="7772400" cy="1371600"/>
          </a:xfrm>
        </p:spPr>
        <p:txBody>
          <a:bodyPr>
            <a:noAutofit/>
          </a:bodyPr>
          <a:lstStyle/>
          <a:p>
            <a:pPr eaLnBrk="1" hangingPunct="1"/>
            <a:r>
              <a:rPr lang="uk-UA" sz="2800" b="1" dirty="0" smtClean="0">
                <a:solidFill>
                  <a:srgbClr val="00007A"/>
                </a:solidFill>
                <a:latin typeface="Verdana" pitchFamily="34" charset="0"/>
              </a:rPr>
              <a:t>Бібліографічний </a:t>
            </a:r>
            <a:r>
              <a:rPr lang="uk-UA" sz="2800" b="1" dirty="0" err="1" smtClean="0">
                <a:solidFill>
                  <a:srgbClr val="00007A"/>
                </a:solidFill>
                <a:latin typeface="Verdana" pitchFamily="34" charset="0"/>
              </a:rPr>
              <a:t>універсум</a:t>
            </a:r>
            <a:r>
              <a:rPr lang="uk-UA" sz="2800" b="1" dirty="0" smtClean="0">
                <a:solidFill>
                  <a:srgbClr val="00007A"/>
                </a:solidFill>
                <a:latin typeface="Verdana" pitchFamily="34" charset="0"/>
              </a:rPr>
              <a:t> (бібліотечні, музейні, архівні колекції), клас матеріалу </a:t>
            </a:r>
            <a:endParaRPr lang="en-US" sz="2800" b="1" dirty="0" smtClean="0">
              <a:solidFill>
                <a:srgbClr val="00007A"/>
              </a:solidFill>
              <a:latin typeface="Verdana" pitchFamily="34" charset="0"/>
            </a:endParaRPr>
          </a:p>
        </p:txBody>
      </p:sp>
      <p:sp>
        <p:nvSpPr>
          <p:cNvPr id="1036" name="Rectangle 4"/>
          <p:cNvSpPr>
            <a:spLocks noGrp="1" noChangeArrowheads="1"/>
          </p:cNvSpPr>
          <p:nvPr>
            <p:ph type="body" sz="half" idx="1"/>
          </p:nvPr>
        </p:nvSpPr>
        <p:spPr>
          <a:xfrm>
            <a:off x="381000" y="1447800"/>
            <a:ext cx="4648200" cy="5029200"/>
          </a:xfrm>
        </p:spPr>
        <p:txBody>
          <a:bodyPr/>
          <a:lstStyle/>
          <a:p>
            <a:pPr lvl="1" eaLnBrk="1" hangingPunct="1">
              <a:lnSpc>
                <a:spcPct val="80000"/>
              </a:lnSpc>
            </a:pPr>
            <a:r>
              <a:rPr lang="uk-UA" sz="2400" b="1" dirty="0" smtClean="0">
                <a:solidFill>
                  <a:srgbClr val="00007A"/>
                </a:solidFill>
              </a:rPr>
              <a:t>Текст</a:t>
            </a:r>
            <a:endParaRPr lang="en-US" sz="2400" b="1" dirty="0" smtClean="0">
              <a:solidFill>
                <a:srgbClr val="00007A"/>
              </a:solidFill>
            </a:endParaRPr>
          </a:p>
          <a:p>
            <a:pPr lvl="1" eaLnBrk="1" hangingPunct="1">
              <a:lnSpc>
                <a:spcPct val="80000"/>
              </a:lnSpc>
            </a:pPr>
            <a:r>
              <a:rPr lang="uk-UA" sz="2400" b="1" dirty="0" smtClean="0">
                <a:solidFill>
                  <a:srgbClr val="00007A"/>
                </a:solidFill>
              </a:rPr>
              <a:t>Карти</a:t>
            </a:r>
            <a:endParaRPr lang="en-US" sz="2400" b="1" dirty="0" smtClean="0">
              <a:solidFill>
                <a:srgbClr val="00007A"/>
              </a:solidFill>
            </a:endParaRPr>
          </a:p>
          <a:p>
            <a:pPr lvl="1" eaLnBrk="1" hangingPunct="1">
              <a:lnSpc>
                <a:spcPct val="80000"/>
              </a:lnSpc>
            </a:pPr>
            <a:r>
              <a:rPr lang="uk-UA" sz="2400" b="1" dirty="0" smtClean="0">
                <a:solidFill>
                  <a:srgbClr val="00007A"/>
                </a:solidFill>
              </a:rPr>
              <a:t>Рукописи</a:t>
            </a:r>
          </a:p>
          <a:p>
            <a:pPr lvl="1" eaLnBrk="1" hangingPunct="1">
              <a:lnSpc>
                <a:spcPct val="80000"/>
              </a:lnSpc>
            </a:pPr>
            <a:r>
              <a:rPr lang="uk-UA" sz="2400" b="1" dirty="0" smtClean="0">
                <a:solidFill>
                  <a:srgbClr val="00007A"/>
                </a:solidFill>
              </a:rPr>
              <a:t>Твори образотворчого мистецтва</a:t>
            </a:r>
            <a:endParaRPr lang="en-US" sz="2400" b="1" dirty="0" smtClean="0">
              <a:solidFill>
                <a:srgbClr val="00007A"/>
              </a:solidFill>
            </a:endParaRPr>
          </a:p>
          <a:p>
            <a:pPr lvl="1" eaLnBrk="1" hangingPunct="1">
              <a:lnSpc>
                <a:spcPct val="80000"/>
              </a:lnSpc>
            </a:pPr>
            <a:r>
              <a:rPr lang="uk-UA" sz="2400" b="1" dirty="0" smtClean="0">
                <a:solidFill>
                  <a:srgbClr val="00007A"/>
                </a:solidFill>
              </a:rPr>
              <a:t>Ноти</a:t>
            </a:r>
          </a:p>
          <a:p>
            <a:pPr lvl="1" eaLnBrk="1" hangingPunct="1">
              <a:lnSpc>
                <a:spcPct val="80000"/>
              </a:lnSpc>
            </a:pPr>
            <a:r>
              <a:rPr lang="uk-UA" sz="2400" b="1" dirty="0" err="1" smtClean="0">
                <a:solidFill>
                  <a:srgbClr val="00007A"/>
                </a:solidFill>
              </a:rPr>
              <a:t>Аудіовидання</a:t>
            </a:r>
            <a:endParaRPr lang="uk-UA" sz="2400" b="1" dirty="0" smtClean="0">
              <a:solidFill>
                <a:srgbClr val="00007A"/>
              </a:solidFill>
            </a:endParaRPr>
          </a:p>
          <a:p>
            <a:pPr lvl="1" eaLnBrk="1" hangingPunct="1">
              <a:lnSpc>
                <a:spcPct val="80000"/>
              </a:lnSpc>
            </a:pPr>
            <a:r>
              <a:rPr lang="uk-UA" sz="2400" b="1" dirty="0" err="1" smtClean="0">
                <a:solidFill>
                  <a:srgbClr val="00007A"/>
                </a:solidFill>
              </a:rPr>
              <a:t>Відеовидання</a:t>
            </a:r>
            <a:endParaRPr lang="uk-UA" sz="2400" b="1" dirty="0" smtClean="0">
              <a:solidFill>
                <a:srgbClr val="00007A"/>
              </a:solidFill>
            </a:endParaRPr>
          </a:p>
          <a:p>
            <a:pPr lvl="1" eaLnBrk="1" hangingPunct="1">
              <a:lnSpc>
                <a:spcPct val="80000"/>
              </a:lnSpc>
            </a:pPr>
            <a:r>
              <a:rPr lang="uk-UA" sz="2400" b="1" dirty="0" smtClean="0">
                <a:solidFill>
                  <a:srgbClr val="00007A"/>
                </a:solidFill>
              </a:rPr>
              <a:t>Електронні видання</a:t>
            </a:r>
            <a:endParaRPr lang="en-US" sz="2400" b="1" dirty="0" smtClean="0">
              <a:solidFill>
                <a:srgbClr val="00007A"/>
              </a:solidFill>
            </a:endParaRPr>
          </a:p>
          <a:p>
            <a:pPr lvl="1" eaLnBrk="1" hangingPunct="1">
              <a:lnSpc>
                <a:spcPct val="80000"/>
              </a:lnSpc>
            </a:pPr>
            <a:r>
              <a:rPr lang="en-US" sz="2400" b="1" dirty="0" smtClean="0">
                <a:solidFill>
                  <a:srgbClr val="00007A"/>
                </a:solidFill>
              </a:rPr>
              <a:t>“</a:t>
            </a:r>
            <a:r>
              <a:rPr lang="uk-UA" sz="2400" b="1" dirty="0" smtClean="0">
                <a:solidFill>
                  <a:srgbClr val="00007A"/>
                </a:solidFill>
              </a:rPr>
              <a:t>Віддалений</a:t>
            </a:r>
            <a:r>
              <a:rPr lang="en-US" sz="2400" b="1" dirty="0" smtClean="0">
                <a:solidFill>
                  <a:srgbClr val="00007A"/>
                </a:solidFill>
              </a:rPr>
              <a:t>” </a:t>
            </a:r>
            <a:r>
              <a:rPr lang="uk-UA" sz="2400" b="1" dirty="0" smtClean="0">
                <a:solidFill>
                  <a:srgbClr val="00007A"/>
                </a:solidFill>
              </a:rPr>
              <a:t>доступ до ресурсу</a:t>
            </a:r>
            <a:endParaRPr lang="en-US" sz="2400" b="1" dirty="0" smtClean="0">
              <a:solidFill>
                <a:srgbClr val="00007A"/>
              </a:solidFill>
            </a:endParaRPr>
          </a:p>
          <a:p>
            <a:pPr lvl="1" eaLnBrk="1" hangingPunct="1">
              <a:lnSpc>
                <a:spcPct val="80000"/>
              </a:lnSpc>
            </a:pPr>
            <a:r>
              <a:rPr lang="uk-UA" sz="2400" b="1" dirty="0" smtClean="0">
                <a:solidFill>
                  <a:srgbClr val="00007A"/>
                </a:solidFill>
              </a:rPr>
              <a:t>Інші</a:t>
            </a:r>
            <a:endParaRPr lang="en-US" sz="2400" b="1" dirty="0" smtClean="0">
              <a:solidFill>
                <a:srgbClr val="00007A"/>
              </a:solidFill>
            </a:endParaRPr>
          </a:p>
        </p:txBody>
      </p:sp>
      <p:graphicFrame>
        <p:nvGraphicFramePr>
          <p:cNvPr id="1026" name="Object 2"/>
          <p:cNvGraphicFramePr>
            <a:graphicFrameLocks noChangeAspect="1"/>
          </p:cNvGraphicFramePr>
          <p:nvPr>
            <p:ph type="clipArt" sz="half" idx="2"/>
          </p:nvPr>
        </p:nvGraphicFramePr>
        <p:xfrm>
          <a:off x="6605588" y="3127375"/>
          <a:ext cx="1412875" cy="982663"/>
        </p:xfrm>
        <a:graphic>
          <a:graphicData uri="http://schemas.openxmlformats.org/presentationml/2006/ole">
            <p:oleObj spid="_x0000_s1026" name="Clip" r:id="rId4" imgW="740160" imgH="514800" progId="">
              <p:embed/>
            </p:oleObj>
          </a:graphicData>
        </a:graphic>
      </p:graphicFrame>
      <p:graphicFrame>
        <p:nvGraphicFramePr>
          <p:cNvPr id="1027" name="Object 3"/>
          <p:cNvGraphicFramePr>
            <a:graphicFrameLocks noChangeAspect="1"/>
          </p:cNvGraphicFramePr>
          <p:nvPr/>
        </p:nvGraphicFramePr>
        <p:xfrm>
          <a:off x="6096000" y="3124200"/>
          <a:ext cx="1982788" cy="1133475"/>
        </p:xfrm>
        <a:graphic>
          <a:graphicData uri="http://schemas.openxmlformats.org/presentationml/2006/ole">
            <p:oleObj spid="_x0000_s1027" name="Clip" r:id="rId5" imgW="5032440" imgH="2876760" progId="">
              <p:embed/>
            </p:oleObj>
          </a:graphicData>
        </a:graphic>
      </p:graphicFrame>
      <p:graphicFrame>
        <p:nvGraphicFramePr>
          <p:cNvPr id="1028" name="Object 4"/>
          <p:cNvGraphicFramePr>
            <a:graphicFrameLocks noChangeAspect="1"/>
          </p:cNvGraphicFramePr>
          <p:nvPr/>
        </p:nvGraphicFramePr>
        <p:xfrm>
          <a:off x="4876800" y="4191000"/>
          <a:ext cx="1082675" cy="1065213"/>
        </p:xfrm>
        <a:graphic>
          <a:graphicData uri="http://schemas.openxmlformats.org/presentationml/2006/ole">
            <p:oleObj spid="_x0000_s1028" name="Clip" r:id="rId6" imgW="3382560" imgH="3328920" progId="">
              <p:embed/>
            </p:oleObj>
          </a:graphicData>
        </a:graphic>
      </p:graphicFrame>
      <p:graphicFrame>
        <p:nvGraphicFramePr>
          <p:cNvPr id="1029" name="Object 5"/>
          <p:cNvGraphicFramePr>
            <a:graphicFrameLocks noChangeAspect="1"/>
          </p:cNvGraphicFramePr>
          <p:nvPr/>
        </p:nvGraphicFramePr>
        <p:xfrm>
          <a:off x="4648200" y="1752600"/>
          <a:ext cx="1117600" cy="1143000"/>
        </p:xfrm>
        <a:graphic>
          <a:graphicData uri="http://schemas.openxmlformats.org/presentationml/2006/ole">
            <p:oleObj spid="_x0000_s1029" name="Clip" r:id="rId7" imgW="630000" imgH="643680" progId="">
              <p:embed/>
            </p:oleObj>
          </a:graphicData>
        </a:graphic>
      </p:graphicFrame>
      <p:graphicFrame>
        <p:nvGraphicFramePr>
          <p:cNvPr id="1030" name="Object 6"/>
          <p:cNvGraphicFramePr>
            <a:graphicFrameLocks noChangeAspect="1"/>
          </p:cNvGraphicFramePr>
          <p:nvPr/>
        </p:nvGraphicFramePr>
        <p:xfrm>
          <a:off x="5943600" y="4724400"/>
          <a:ext cx="1447800" cy="1411288"/>
        </p:xfrm>
        <a:graphic>
          <a:graphicData uri="http://schemas.openxmlformats.org/presentationml/2006/ole">
            <p:oleObj spid="_x0000_s1030" name="Clip" r:id="rId8" imgW="800280" imgH="779760" progId="">
              <p:embed/>
            </p:oleObj>
          </a:graphicData>
        </a:graphic>
      </p:graphicFrame>
      <p:graphicFrame>
        <p:nvGraphicFramePr>
          <p:cNvPr id="1031" name="Object 7"/>
          <p:cNvGraphicFramePr>
            <a:graphicFrameLocks noChangeAspect="1"/>
          </p:cNvGraphicFramePr>
          <p:nvPr/>
        </p:nvGraphicFramePr>
        <p:xfrm>
          <a:off x="4768850" y="2895600"/>
          <a:ext cx="1327150" cy="1117600"/>
        </p:xfrm>
        <a:graphic>
          <a:graphicData uri="http://schemas.openxmlformats.org/presentationml/2006/ole">
            <p:oleObj spid="_x0000_s1031" name="Clip" r:id="rId9" imgW="1328040" imgH="1117800" progId="">
              <p:embed/>
            </p:oleObj>
          </a:graphicData>
        </a:graphic>
      </p:graphicFrame>
      <p:graphicFrame>
        <p:nvGraphicFramePr>
          <p:cNvPr id="1032" name="Object 8"/>
          <p:cNvGraphicFramePr>
            <a:graphicFrameLocks noChangeAspect="1"/>
          </p:cNvGraphicFramePr>
          <p:nvPr/>
        </p:nvGraphicFramePr>
        <p:xfrm>
          <a:off x="7848600" y="2209800"/>
          <a:ext cx="765175" cy="976313"/>
        </p:xfrm>
        <a:graphic>
          <a:graphicData uri="http://schemas.openxmlformats.org/presentationml/2006/ole">
            <p:oleObj spid="_x0000_s1032" name="Clip" r:id="rId10" imgW="765000" imgH="976320" progId="">
              <p:embed/>
            </p:oleObj>
          </a:graphicData>
        </a:graphic>
      </p:graphicFrame>
      <p:graphicFrame>
        <p:nvGraphicFramePr>
          <p:cNvPr id="1033" name="Object 9"/>
          <p:cNvGraphicFramePr>
            <a:graphicFrameLocks noChangeAspect="1"/>
          </p:cNvGraphicFramePr>
          <p:nvPr/>
        </p:nvGraphicFramePr>
        <p:xfrm>
          <a:off x="7772400" y="4800600"/>
          <a:ext cx="839788" cy="990600"/>
        </p:xfrm>
        <a:graphic>
          <a:graphicData uri="http://schemas.openxmlformats.org/presentationml/2006/ole">
            <p:oleObj spid="_x0000_s1033" name="Clip" r:id="rId11" imgW="1357560" imgH="1599840" progId="">
              <p:embed/>
            </p:oleObj>
          </a:graphicData>
        </a:graphic>
      </p:graphicFrame>
      <p:graphicFrame>
        <p:nvGraphicFramePr>
          <p:cNvPr id="1034" name="Object 11"/>
          <p:cNvGraphicFramePr>
            <a:graphicFrameLocks noChangeAspect="1"/>
          </p:cNvGraphicFramePr>
          <p:nvPr/>
        </p:nvGraphicFramePr>
        <p:xfrm>
          <a:off x="6019800" y="1905000"/>
          <a:ext cx="1250950" cy="795338"/>
        </p:xfrm>
        <a:graphic>
          <a:graphicData uri="http://schemas.openxmlformats.org/presentationml/2006/ole">
            <p:oleObj spid="_x0000_s1034" name="Clip" r:id="rId12" imgW="6133680" imgH="3604680" progId="">
              <p:embed/>
            </p:oleObj>
          </a:graphicData>
        </a:graphic>
      </p:graphicFrame>
    </p:spTree>
  </p:cSld>
  <p:clrMapOvr>
    <a:masterClrMapping/>
  </p:clrMapOvr>
  <p:transition>
    <p:strips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Заголовок 8"/>
          <p:cNvSpPr>
            <a:spLocks noGrp="1"/>
          </p:cNvSpPr>
          <p:nvPr>
            <p:ph type="ctrTitle"/>
          </p:nvPr>
        </p:nvSpPr>
        <p:spPr>
          <a:xfrm>
            <a:off x="914400" y="76200"/>
            <a:ext cx="8229600" cy="1066800"/>
          </a:xfrm>
        </p:spPr>
        <p:txBody>
          <a:bodyPr>
            <a:noAutofit/>
          </a:bodyPr>
          <a:lstStyle/>
          <a:p>
            <a:r>
              <a:rPr lang="uk-UA" sz="3600" b="1" dirty="0" smtClean="0">
                <a:solidFill>
                  <a:srgbClr val="00007A"/>
                </a:solidFill>
                <a:latin typeface="Verdana" pitchFamily="34" charset="0"/>
              </a:rPr>
              <a:t>Принципи каталогізації</a:t>
            </a:r>
            <a:endParaRPr lang="ru-RU" sz="3600" b="1" dirty="0" smtClean="0">
              <a:solidFill>
                <a:srgbClr val="00007A"/>
              </a:solidFill>
              <a:latin typeface="Verdana" pitchFamily="34" charset="0"/>
            </a:endParaRPr>
          </a:p>
        </p:txBody>
      </p:sp>
      <p:sp>
        <p:nvSpPr>
          <p:cNvPr id="8195" name="Номер слайда 3"/>
          <p:cNvSpPr>
            <a:spLocks noGrp="1"/>
          </p:cNvSpPr>
          <p:nvPr>
            <p:ph type="sldNum" sz="quarter" idx="12"/>
          </p:nvPr>
        </p:nvSpPr>
        <p:spPr>
          <a:noFill/>
        </p:spPr>
        <p:txBody>
          <a:bodyPr/>
          <a:lstStyle/>
          <a:p>
            <a:fld id="{86E9194C-8F57-416A-A5C7-3700FA4F8889}" type="slidenum">
              <a:rPr lang="en-US" smtClean="0">
                <a:ea typeface="MS PGothic" pitchFamily="34" charset="-128"/>
              </a:rPr>
              <a:pPr/>
              <a:t>5</a:t>
            </a:fld>
            <a:endParaRPr lang="en-US" smtClean="0">
              <a:ea typeface="MS PGothic" pitchFamily="34" charset="-128"/>
            </a:endParaRPr>
          </a:p>
        </p:txBody>
      </p:sp>
      <p:graphicFrame>
        <p:nvGraphicFramePr>
          <p:cNvPr id="6" name="Схема 5"/>
          <p:cNvGraphicFramePr/>
          <p:nvPr/>
        </p:nvGraphicFramePr>
        <p:xfrm>
          <a:off x="762000" y="1219200"/>
          <a:ext cx="78486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trips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050" name="Rectangle 10"/>
          <p:cNvGraphicFramePr>
            <a:graphicFrameLocks/>
          </p:cNvGraphicFramePr>
          <p:nvPr/>
        </p:nvGraphicFramePr>
        <p:xfrm>
          <a:off x="1447800" y="1371600"/>
          <a:ext cx="6096000" cy="4064000"/>
        </p:xfrm>
        <a:graphic>
          <a:graphicData uri="http://schemas.openxmlformats.org/presentationml/2006/ole">
            <p:oleObj spid="_x0000_s2050" name="Clip" r:id="rId4" imgW="0" imgH="0" progId="">
              <p:embed/>
            </p:oleObj>
          </a:graphicData>
        </a:graphic>
      </p:graphicFrame>
      <p:sp>
        <p:nvSpPr>
          <p:cNvPr id="2052" name="Заголовок 11"/>
          <p:cNvSpPr>
            <a:spLocks noGrp="1"/>
          </p:cNvSpPr>
          <p:nvPr>
            <p:ph type="ctrTitle"/>
          </p:nvPr>
        </p:nvSpPr>
        <p:spPr>
          <a:xfrm>
            <a:off x="685800" y="381000"/>
            <a:ext cx="7772400" cy="533400"/>
          </a:xfrm>
        </p:spPr>
        <p:txBody>
          <a:bodyPr>
            <a:noAutofit/>
          </a:bodyPr>
          <a:lstStyle/>
          <a:p>
            <a:r>
              <a:rPr lang="uk-UA" sz="3600" b="1" dirty="0" smtClean="0">
                <a:solidFill>
                  <a:srgbClr val="00007A"/>
                </a:solidFill>
                <a:latin typeface="Verdana" pitchFamily="34" charset="0"/>
              </a:rPr>
              <a:t>Завдання користувача</a:t>
            </a:r>
            <a:endParaRPr lang="ru-RU" sz="3600" b="1" dirty="0" smtClean="0">
              <a:solidFill>
                <a:srgbClr val="00007A"/>
              </a:solidFill>
              <a:latin typeface="Verdana" pitchFamily="34" charset="0"/>
            </a:endParaRPr>
          </a:p>
        </p:txBody>
      </p:sp>
      <p:sp>
        <p:nvSpPr>
          <p:cNvPr id="2053" name="Подзаголовок 12"/>
          <p:cNvSpPr>
            <a:spLocks noGrp="1"/>
          </p:cNvSpPr>
          <p:nvPr>
            <p:ph type="subTitle" idx="1"/>
          </p:nvPr>
        </p:nvSpPr>
        <p:spPr>
          <a:xfrm>
            <a:off x="457200" y="2057400"/>
            <a:ext cx="5257800" cy="3657600"/>
          </a:xfrm>
          <a:noFill/>
          <a:ln>
            <a:noFill/>
          </a:ln>
        </p:spPr>
        <p:style>
          <a:lnRef idx="1">
            <a:schemeClr val="accent6"/>
          </a:lnRef>
          <a:fillRef idx="2">
            <a:schemeClr val="accent6"/>
          </a:fillRef>
          <a:effectRef idx="1">
            <a:schemeClr val="accent6"/>
          </a:effectRef>
          <a:fontRef idx="minor">
            <a:schemeClr val="dk1"/>
          </a:fontRef>
        </p:style>
        <p:txBody>
          <a:bodyPr>
            <a:normAutofit/>
          </a:bodyPr>
          <a:lstStyle/>
          <a:p>
            <a:pPr marL="531813" indent="-531813" algn="l">
              <a:buFont typeface="Wingdings" pitchFamily="2" charset="2"/>
              <a:buChar char="q"/>
            </a:pPr>
            <a:r>
              <a:rPr lang="uk-UA" sz="2800" b="1" dirty="0" smtClean="0">
                <a:solidFill>
                  <a:srgbClr val="00007A"/>
                </a:solidFill>
                <a:latin typeface="Verdana" pitchFamily="34" charset="0"/>
              </a:rPr>
              <a:t>Знайти</a:t>
            </a:r>
          </a:p>
          <a:p>
            <a:pPr marL="531813" indent="-531813" algn="l">
              <a:buFont typeface="Wingdings" pitchFamily="2" charset="2"/>
              <a:buChar char="q"/>
            </a:pPr>
            <a:r>
              <a:rPr lang="uk-UA" sz="2800" b="1" dirty="0" smtClean="0">
                <a:solidFill>
                  <a:srgbClr val="00007A"/>
                </a:solidFill>
                <a:latin typeface="Verdana" pitchFamily="34" charset="0"/>
              </a:rPr>
              <a:t>Ідентифікувати</a:t>
            </a:r>
          </a:p>
          <a:p>
            <a:pPr marL="531813" indent="-531813" algn="l">
              <a:buFont typeface="Wingdings" pitchFamily="2" charset="2"/>
              <a:buChar char="q"/>
            </a:pPr>
            <a:r>
              <a:rPr lang="uk-UA" sz="2800" b="1" dirty="0" smtClean="0">
                <a:solidFill>
                  <a:srgbClr val="00007A"/>
                </a:solidFill>
                <a:latin typeface="Verdana" pitchFamily="34" charset="0"/>
              </a:rPr>
              <a:t>Вибрати</a:t>
            </a:r>
          </a:p>
          <a:p>
            <a:pPr marL="531813" indent="-531813" algn="l">
              <a:buFont typeface="Wingdings" pitchFamily="2" charset="2"/>
              <a:buChar char="q"/>
            </a:pPr>
            <a:r>
              <a:rPr lang="uk-UA" sz="2800" b="1" dirty="0" smtClean="0">
                <a:solidFill>
                  <a:srgbClr val="00007A"/>
                </a:solidFill>
                <a:latin typeface="Verdana" pitchFamily="34" charset="0"/>
              </a:rPr>
              <a:t>Отримати доступ до     знань</a:t>
            </a:r>
          </a:p>
        </p:txBody>
      </p:sp>
      <p:pic>
        <p:nvPicPr>
          <p:cNvPr id="2051" name="Picture 2" descr="&quot;&amp;Lcy;&amp;icy;&amp;zcy;&amp;acy; &amp;icy; &amp;iecy;&amp;iecy; &amp;scy;&amp;ncy;&amp;ycy;&quot;"/>
          <p:cNvPicPr>
            <a:picLocks noChangeAspect="1" noChangeArrowheads="1"/>
          </p:cNvPicPr>
          <p:nvPr/>
        </p:nvPicPr>
        <p:blipFill>
          <a:blip r:embed="rId5"/>
          <a:srcRect/>
          <a:stretch>
            <a:fillRect/>
          </a:stretch>
        </p:blipFill>
        <p:spPr bwMode="auto">
          <a:xfrm>
            <a:off x="6172200" y="1456813"/>
            <a:ext cx="2694327" cy="4200832"/>
          </a:xfrm>
          <a:prstGeom prst="rect">
            <a:avLst/>
          </a:prstGeom>
          <a:noFill/>
          <a:ln w="9525">
            <a:solidFill>
              <a:srgbClr val="00B050"/>
            </a:solidFill>
            <a:miter lim="800000"/>
            <a:headEnd/>
            <a:tailEnd/>
          </a:ln>
        </p:spPr>
      </p:pic>
    </p:spTree>
  </p:cSld>
  <p:clrMapOvr>
    <a:masterClrMapping/>
  </p:clrMapOvr>
  <p:transition>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Заголовок 1"/>
          <p:cNvSpPr>
            <a:spLocks noGrp="1"/>
          </p:cNvSpPr>
          <p:nvPr>
            <p:ph type="title"/>
          </p:nvPr>
        </p:nvSpPr>
        <p:spPr>
          <a:xfrm>
            <a:off x="685800" y="457201"/>
            <a:ext cx="7620000" cy="457199"/>
          </a:xfrm>
        </p:spPr>
        <p:txBody>
          <a:bodyPr>
            <a:noAutofit/>
          </a:bodyPr>
          <a:lstStyle/>
          <a:p>
            <a:r>
              <a:rPr lang="uk-UA" b="1" dirty="0" smtClean="0">
                <a:solidFill>
                  <a:srgbClr val="C00000"/>
                </a:solidFill>
                <a:latin typeface="Verdana" pitchFamily="34" charset="0"/>
              </a:rPr>
              <a:t>Каталогізація </a:t>
            </a:r>
            <a:endParaRPr lang="ru-RU" b="1" dirty="0" smtClean="0">
              <a:solidFill>
                <a:srgbClr val="C00000"/>
              </a:solidFill>
              <a:latin typeface="Verdana" pitchFamily="34" charset="0"/>
            </a:endParaRPr>
          </a:p>
        </p:txBody>
      </p:sp>
      <p:sp>
        <p:nvSpPr>
          <p:cNvPr id="9219" name="Содержимое 7"/>
          <p:cNvSpPr>
            <a:spLocks noGrp="1"/>
          </p:cNvSpPr>
          <p:nvPr>
            <p:ph idx="1"/>
          </p:nvPr>
        </p:nvSpPr>
        <p:spPr>
          <a:xfrm>
            <a:off x="304800" y="1219200"/>
            <a:ext cx="8001000" cy="4648200"/>
          </a:xfrm>
          <a:noFill/>
          <a:ln>
            <a:noFill/>
          </a:ln>
        </p:spPr>
        <p:style>
          <a:lnRef idx="1">
            <a:schemeClr val="accent3"/>
          </a:lnRef>
          <a:fillRef idx="2">
            <a:schemeClr val="accent3"/>
          </a:fillRef>
          <a:effectRef idx="1">
            <a:schemeClr val="accent3"/>
          </a:effectRef>
          <a:fontRef idx="minor">
            <a:schemeClr val="dk1"/>
          </a:fontRef>
        </p:style>
        <p:txBody>
          <a:bodyPr>
            <a:normAutofit fontScale="92500" lnSpcReduction="10000"/>
          </a:bodyPr>
          <a:lstStyle/>
          <a:p>
            <a:pPr marL="723900" lvl="1" indent="0">
              <a:buNone/>
            </a:pPr>
            <a:r>
              <a:rPr lang="uk-UA" b="1" dirty="0" smtClean="0">
                <a:solidFill>
                  <a:srgbClr val="00007A"/>
                </a:solidFill>
                <a:latin typeface="Verdana" pitchFamily="34" charset="0"/>
              </a:rPr>
              <a:t>Процес створення БЗ на всі види матеріалів, певних метаданих, з точками доступу до інформаційних ресурсів, який забезпечує ефективне функціонування бібліотечного ЕК, відображаючи бібліографічні зв’язки в контексті моделі, максимально задовольняючи пошукові потреби користувачів, взаємодіючи з іншими ІПМ, використовуючи технологію пов’язаних даних</a:t>
            </a:r>
            <a:endParaRPr lang="ru-RU" b="1" dirty="0" smtClean="0">
              <a:solidFill>
                <a:srgbClr val="00007A"/>
              </a:solidFill>
              <a:latin typeface="Verdana" pitchFamily="34" charset="0"/>
            </a:endParaRPr>
          </a:p>
        </p:txBody>
      </p:sp>
      <p:sp>
        <p:nvSpPr>
          <p:cNvPr id="9220" name="Номер слайда 3"/>
          <p:cNvSpPr>
            <a:spLocks noGrp="1"/>
          </p:cNvSpPr>
          <p:nvPr>
            <p:ph type="sldNum" sz="quarter" idx="12"/>
          </p:nvPr>
        </p:nvSpPr>
        <p:spPr>
          <a:noFill/>
        </p:spPr>
        <p:txBody>
          <a:bodyPr>
            <a:normAutofit/>
          </a:bodyPr>
          <a:lstStyle/>
          <a:p>
            <a:fld id="{B0EE20C4-3531-4C5B-B998-4EABC1A3EAA0}" type="slidenum">
              <a:rPr lang="en-US" smtClean="0">
                <a:ea typeface="MS PGothic" pitchFamily="34" charset="-128"/>
              </a:rPr>
              <a:pPr/>
              <a:t>7</a:t>
            </a:fld>
            <a:endParaRPr lang="en-US" smtClean="0">
              <a:ea typeface="MS PGothic" pitchFamily="34" charset="-128"/>
            </a:endParaRPr>
          </a:p>
        </p:txBody>
      </p:sp>
    </p:spTree>
  </p:cSld>
  <p:clrMapOvr>
    <a:masterClrMapping/>
  </p:clrMapOvr>
  <p:transition>
    <p:strips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Заголовок 28"/>
          <p:cNvSpPr>
            <a:spLocks noGrp="1"/>
          </p:cNvSpPr>
          <p:nvPr>
            <p:ph type="title"/>
          </p:nvPr>
        </p:nvSpPr>
        <p:spPr>
          <a:xfrm>
            <a:off x="152400" y="381000"/>
            <a:ext cx="8229600" cy="1143000"/>
          </a:xfrm>
        </p:spPr>
        <p:txBody>
          <a:bodyPr>
            <a:normAutofit/>
          </a:bodyPr>
          <a:lstStyle/>
          <a:p>
            <a:r>
              <a:rPr lang="uk-UA" sz="4000" b="1" dirty="0" smtClean="0">
                <a:solidFill>
                  <a:srgbClr val="00007A"/>
                </a:solidFill>
                <a:latin typeface="Verdana" pitchFamily="34" charset="0"/>
              </a:rPr>
              <a:t>Каталогізація</a:t>
            </a:r>
            <a:endParaRPr lang="ru-RU" sz="4000" b="1" dirty="0" smtClean="0">
              <a:solidFill>
                <a:srgbClr val="00007A"/>
              </a:solidFill>
              <a:latin typeface="Verdana" pitchFamily="34" charset="0"/>
            </a:endParaRPr>
          </a:p>
        </p:txBody>
      </p:sp>
      <p:sp>
        <p:nvSpPr>
          <p:cNvPr id="10243" name="Текст 47"/>
          <p:cNvSpPr>
            <a:spLocks noGrp="1"/>
          </p:cNvSpPr>
          <p:nvPr>
            <p:ph type="body" idx="1"/>
          </p:nvPr>
        </p:nvSpPr>
        <p:spPr>
          <a:xfrm>
            <a:off x="457200" y="1066800"/>
            <a:ext cx="4114800" cy="1066800"/>
          </a:xfrm>
        </p:spPr>
        <p:txBody>
          <a:bodyPr>
            <a:normAutofit/>
          </a:bodyPr>
          <a:lstStyle/>
          <a:p>
            <a:r>
              <a:rPr lang="uk-UA" sz="3600" dirty="0" smtClean="0">
                <a:solidFill>
                  <a:srgbClr val="0070C0"/>
                </a:solidFill>
              </a:rPr>
              <a:t>    </a:t>
            </a:r>
            <a:r>
              <a:rPr lang="uk-UA" sz="3200" dirty="0" smtClean="0">
                <a:solidFill>
                  <a:srgbClr val="00007A"/>
                </a:solidFill>
                <a:latin typeface="Verdana" pitchFamily="34" charset="0"/>
              </a:rPr>
              <a:t>Описова</a:t>
            </a:r>
            <a:endParaRPr lang="ru-RU" sz="3200" dirty="0" smtClean="0">
              <a:solidFill>
                <a:srgbClr val="00007A"/>
              </a:solidFill>
              <a:latin typeface="Verdana" pitchFamily="34" charset="0"/>
            </a:endParaRPr>
          </a:p>
        </p:txBody>
      </p:sp>
      <p:sp>
        <p:nvSpPr>
          <p:cNvPr id="12292" name="Содержимое 25"/>
          <p:cNvSpPr>
            <a:spLocks noGrp="1"/>
          </p:cNvSpPr>
          <p:nvPr>
            <p:ph sz="half" idx="2"/>
          </p:nvPr>
        </p:nvSpPr>
        <p:spPr>
          <a:xfrm>
            <a:off x="457200" y="2133600"/>
            <a:ext cx="4040188" cy="3951288"/>
          </a:xfrm>
          <a:solidFill>
            <a:schemeClr val="accent1">
              <a:lumMod val="75000"/>
            </a:schemeClr>
          </a:solidFill>
        </p:spPr>
        <p:txBody>
          <a:bodyPr/>
          <a:lstStyle/>
          <a:p>
            <a:pPr>
              <a:defRPr/>
            </a:pPr>
            <a:r>
              <a:rPr lang="uk-UA" sz="2800" dirty="0" smtClean="0">
                <a:solidFill>
                  <a:schemeClr val="bg1"/>
                </a:solidFill>
              </a:rPr>
              <a:t>Створює описові дані і нетематичні точки доступу</a:t>
            </a:r>
            <a:endParaRPr lang="ru-RU" sz="2800" dirty="0" smtClean="0">
              <a:solidFill>
                <a:schemeClr val="bg1"/>
              </a:solidFill>
            </a:endParaRPr>
          </a:p>
        </p:txBody>
      </p:sp>
      <p:sp>
        <p:nvSpPr>
          <p:cNvPr id="10245" name="Текст 26"/>
          <p:cNvSpPr>
            <a:spLocks noGrp="1"/>
          </p:cNvSpPr>
          <p:nvPr>
            <p:ph type="body" sz="quarter" idx="3"/>
          </p:nvPr>
        </p:nvSpPr>
        <p:spPr>
          <a:xfrm>
            <a:off x="4724400" y="1752600"/>
            <a:ext cx="3581400" cy="304800"/>
          </a:xfrm>
        </p:spPr>
        <p:txBody>
          <a:bodyPr>
            <a:noAutofit/>
          </a:bodyPr>
          <a:lstStyle/>
          <a:p>
            <a:r>
              <a:rPr lang="uk-UA" sz="3200" dirty="0" smtClean="0">
                <a:solidFill>
                  <a:srgbClr val="0070C0"/>
                </a:solidFill>
                <a:latin typeface="Verdana" pitchFamily="34" charset="0"/>
              </a:rPr>
              <a:t>        </a:t>
            </a:r>
            <a:r>
              <a:rPr lang="uk-UA" sz="3200" dirty="0" smtClean="0">
                <a:solidFill>
                  <a:srgbClr val="00007A"/>
                </a:solidFill>
                <a:latin typeface="Verdana" pitchFamily="34" charset="0"/>
              </a:rPr>
              <a:t>Змістова</a:t>
            </a:r>
            <a:endParaRPr lang="ru-RU" sz="3200" dirty="0" smtClean="0">
              <a:solidFill>
                <a:srgbClr val="00007A"/>
              </a:solidFill>
              <a:latin typeface="Verdana" pitchFamily="34" charset="0"/>
            </a:endParaRPr>
          </a:p>
        </p:txBody>
      </p:sp>
      <p:sp>
        <p:nvSpPr>
          <p:cNvPr id="10246" name="Содержимое 27"/>
          <p:cNvSpPr>
            <a:spLocks noGrp="1"/>
          </p:cNvSpPr>
          <p:nvPr>
            <p:ph sz="quarter" idx="4"/>
          </p:nvPr>
        </p:nvSpPr>
        <p:spPr>
          <a:solidFill>
            <a:srgbClr val="FFC000"/>
          </a:solidFill>
        </p:spPr>
        <p:txBody>
          <a:bodyPr/>
          <a:lstStyle/>
          <a:p>
            <a:r>
              <a:rPr lang="uk-UA" sz="2800" dirty="0" smtClean="0">
                <a:solidFill>
                  <a:srgbClr val="002060"/>
                </a:solidFill>
              </a:rPr>
              <a:t>Формує масив дескрипторів, ключових слів , класифікаційних кодів, предметних рубрик, </a:t>
            </a:r>
            <a:r>
              <a:rPr lang="uk-UA" sz="2800" dirty="0" smtClean="0">
                <a:solidFill>
                  <a:srgbClr val="002060"/>
                </a:solidFill>
              </a:rPr>
              <a:t>індексів </a:t>
            </a:r>
            <a:r>
              <a:rPr lang="uk-UA" sz="2800" dirty="0" smtClean="0">
                <a:solidFill>
                  <a:srgbClr val="002060"/>
                </a:solidFill>
              </a:rPr>
              <a:t>як точок доступу</a:t>
            </a:r>
            <a:endParaRPr lang="ru-RU" sz="2800" dirty="0" smtClean="0">
              <a:solidFill>
                <a:srgbClr val="002060"/>
              </a:solidFill>
            </a:endParaRPr>
          </a:p>
        </p:txBody>
      </p:sp>
      <p:sp>
        <p:nvSpPr>
          <p:cNvPr id="10247" name="Rectangle 8"/>
          <p:cNvSpPr>
            <a:spLocks noGrp="1" noChangeArrowheads="1"/>
          </p:cNvSpPr>
          <p:nvPr>
            <p:ph type="sldNum" sz="quarter" idx="12"/>
          </p:nvPr>
        </p:nvSpPr>
        <p:spPr>
          <a:noFill/>
        </p:spPr>
        <p:txBody>
          <a:bodyPr>
            <a:normAutofit/>
          </a:bodyPr>
          <a:lstStyle/>
          <a:p>
            <a:fld id="{CEE97189-051A-4283-99E2-55DC87E9EA64}" type="slidenum">
              <a:rPr lang="en-US" smtClean="0">
                <a:ea typeface="MS PGothic" pitchFamily="34" charset="-128"/>
              </a:rPr>
              <a:pPr/>
              <a:t>8</a:t>
            </a:fld>
            <a:endParaRPr lang="en-US" dirty="0" smtClean="0">
              <a:ea typeface="MS PGothic" pitchFamily="34" charset="-128"/>
            </a:endParaRPr>
          </a:p>
        </p:txBody>
      </p:sp>
      <p:pic>
        <p:nvPicPr>
          <p:cNvPr id="10248" name="Picture 5" descr="IFLA logo"/>
          <p:cNvPicPr>
            <a:picLocks noChangeAspect="1" noChangeArrowheads="1"/>
          </p:cNvPicPr>
          <p:nvPr/>
        </p:nvPicPr>
        <p:blipFill>
          <a:blip r:embed="rId3"/>
          <a:srcRect/>
          <a:stretch>
            <a:fillRect/>
          </a:stretch>
        </p:blipFill>
        <p:spPr bwMode="auto">
          <a:xfrm>
            <a:off x="7543800" y="0"/>
            <a:ext cx="1295400" cy="1481138"/>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0"/>
            <a:ext cx="7772400" cy="1520825"/>
          </a:xfrm>
        </p:spPr>
        <p:txBody>
          <a:bodyPr>
            <a:normAutofit/>
          </a:bodyPr>
          <a:lstStyle/>
          <a:p>
            <a:pPr algn="ctr" eaLnBrk="1" hangingPunct="1"/>
            <a:r>
              <a:rPr lang="uk-UA" sz="3600" b="1" dirty="0" smtClean="0">
                <a:solidFill>
                  <a:srgbClr val="00007A"/>
                </a:solidFill>
                <a:latin typeface="Verdana" pitchFamily="34" charset="0"/>
                <a:cs typeface="Microsoft Sans Serif" pitchFamily="34" charset="0"/>
              </a:rPr>
              <a:t>Алгоритм змістової каталогізації в е-просторі </a:t>
            </a:r>
            <a:endParaRPr lang="en-US" sz="3600" b="1" dirty="0" smtClean="0">
              <a:solidFill>
                <a:srgbClr val="00007A"/>
              </a:solidFill>
              <a:latin typeface="Verdana" pitchFamily="34" charset="0"/>
              <a:cs typeface="Microsoft Sans Serif" pitchFamily="34" charset="0"/>
            </a:endParaRPr>
          </a:p>
        </p:txBody>
      </p:sp>
      <p:sp>
        <p:nvSpPr>
          <p:cNvPr id="10243" name="Rectangle 3"/>
          <p:cNvSpPr>
            <a:spLocks noGrp="1" noChangeArrowheads="1"/>
          </p:cNvSpPr>
          <p:nvPr>
            <p:ph idx="1"/>
          </p:nvPr>
        </p:nvSpPr>
        <p:spPr>
          <a:xfrm>
            <a:off x="685800" y="1676400"/>
            <a:ext cx="7805738" cy="4191000"/>
          </a:xfrm>
        </p:spPr>
        <p:style>
          <a:lnRef idx="1">
            <a:schemeClr val="accent2"/>
          </a:lnRef>
          <a:fillRef idx="2">
            <a:schemeClr val="accent2"/>
          </a:fillRef>
          <a:effectRef idx="1">
            <a:schemeClr val="accent2"/>
          </a:effectRef>
          <a:fontRef idx="minor">
            <a:schemeClr val="dk1"/>
          </a:fontRef>
        </p:style>
        <p:txBody>
          <a:bodyPr>
            <a:normAutofit lnSpcReduction="10000"/>
          </a:bodyPr>
          <a:lstStyle/>
          <a:p>
            <a:pPr marL="514350" indent="-514350" eaLnBrk="1" hangingPunct="1">
              <a:buFont typeface="+mj-lt"/>
              <a:buAutoNum type="arabicPeriod"/>
              <a:defRPr/>
            </a:pPr>
            <a:r>
              <a:rPr lang="uk-UA" sz="2800" dirty="0" smtClean="0">
                <a:solidFill>
                  <a:srgbClr val="002060"/>
                </a:solidFill>
              </a:rPr>
              <a:t>Контент-аналіз об’єкта індексування</a:t>
            </a:r>
          </a:p>
          <a:p>
            <a:pPr marL="514350" indent="-514350" eaLnBrk="1" hangingPunct="1">
              <a:buFont typeface="+mj-lt"/>
              <a:buAutoNum type="arabicPeriod"/>
              <a:defRPr/>
            </a:pPr>
            <a:r>
              <a:rPr lang="uk-UA" sz="2800" dirty="0" smtClean="0">
                <a:solidFill>
                  <a:srgbClr val="002060"/>
                </a:solidFill>
              </a:rPr>
              <a:t>Вибір інформаційних компонентів</a:t>
            </a:r>
          </a:p>
          <a:p>
            <a:pPr marL="514350" indent="-514350" eaLnBrk="1" hangingPunct="1">
              <a:buFont typeface="+mj-lt"/>
              <a:buAutoNum type="arabicPeriod"/>
              <a:defRPr/>
            </a:pPr>
            <a:r>
              <a:rPr lang="uk-UA" sz="2800" dirty="0" smtClean="0">
                <a:solidFill>
                  <a:srgbClr val="002060"/>
                </a:solidFill>
              </a:rPr>
              <a:t>Позначення основних понять лексичними одиницями (ЛО) інформаційно-пошукових мов (ІПМ)</a:t>
            </a:r>
          </a:p>
          <a:p>
            <a:pPr marL="514350" indent="-514350" eaLnBrk="1" hangingPunct="1">
              <a:buFont typeface="+mj-lt"/>
              <a:buAutoNum type="arabicPeriod"/>
              <a:defRPr/>
            </a:pPr>
            <a:r>
              <a:rPr lang="uk-UA" sz="2800" dirty="0" smtClean="0">
                <a:solidFill>
                  <a:srgbClr val="002060"/>
                </a:solidFill>
              </a:rPr>
              <a:t>Присвоєння кодів (набору символів), предметних рубрик, ключових слів, дескрипторів як точок доступу</a:t>
            </a:r>
          </a:p>
          <a:p>
            <a:pPr marL="514350" indent="-514350" eaLnBrk="1" hangingPunct="1">
              <a:buFont typeface="+mj-lt"/>
              <a:buAutoNum type="arabicPeriod"/>
              <a:defRPr/>
            </a:pPr>
            <a:r>
              <a:rPr lang="uk-UA" sz="2800" dirty="0" smtClean="0">
                <a:solidFill>
                  <a:srgbClr val="002060"/>
                </a:solidFill>
              </a:rPr>
              <a:t>Перенесення індексів у поля БЗ </a:t>
            </a:r>
            <a:endParaRPr lang="en-US" sz="2800" dirty="0" smtClean="0">
              <a:solidFill>
                <a:srgbClr val="002060"/>
              </a:solidFill>
            </a:endParaRPr>
          </a:p>
        </p:txBody>
      </p:sp>
      <p:sp>
        <p:nvSpPr>
          <p:cNvPr id="11268" name="Rectangle 8"/>
          <p:cNvSpPr>
            <a:spLocks noGrp="1" noChangeArrowheads="1"/>
          </p:cNvSpPr>
          <p:nvPr>
            <p:ph type="sldNum" sz="quarter" idx="12"/>
          </p:nvPr>
        </p:nvSpPr>
        <p:spPr>
          <a:noFill/>
        </p:spPr>
        <p:txBody>
          <a:bodyPr>
            <a:normAutofit/>
          </a:bodyPr>
          <a:lstStyle/>
          <a:p>
            <a:fld id="{06A6DBB0-7CCA-477D-BEF8-8CF6F776FCBD}" type="slidenum">
              <a:rPr lang="en-US" smtClean="0">
                <a:ea typeface="MS PGothic" pitchFamily="34" charset="-128"/>
              </a:rPr>
              <a:pPr/>
              <a:t>9</a:t>
            </a:fld>
            <a:endParaRPr lang="en-US" smtClean="0">
              <a:ea typeface="MS PGothic" pitchFamily="34" charset="-128"/>
            </a:endParaRPr>
          </a:p>
        </p:txBody>
      </p:sp>
    </p:spTree>
  </p:cSld>
  <p:clrMapOvr>
    <a:masterClrMapping/>
  </p:clrMapOvr>
  <p:transition>
    <p:strips dir="rd"/>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3674</TotalTime>
  <Words>2136</Words>
  <Application>Microsoft Office PowerPoint</Application>
  <PresentationFormat>Экран (4:3)</PresentationFormat>
  <Paragraphs>265</Paragraphs>
  <Slides>24</Slides>
  <Notes>15</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24</vt:i4>
      </vt:variant>
    </vt:vector>
  </HeadingPairs>
  <TitlesOfParts>
    <vt:vector size="26" baseType="lpstr">
      <vt:lpstr>Тема Office</vt:lpstr>
      <vt:lpstr>Clip</vt:lpstr>
      <vt:lpstr>Слайд 1</vt:lpstr>
      <vt:lpstr>Слайд 2</vt:lpstr>
      <vt:lpstr>Документи Міжнародної Федерації бібліотечних асоціацій та установ, IFLA </vt:lpstr>
      <vt:lpstr>Бібліографічний універсум (бібліотечні, музейні, архівні колекції), клас матеріалу </vt:lpstr>
      <vt:lpstr>Принципи каталогізації</vt:lpstr>
      <vt:lpstr>Завдання користувача</vt:lpstr>
      <vt:lpstr>Каталогізація </vt:lpstr>
      <vt:lpstr>Каталогізація</vt:lpstr>
      <vt:lpstr>Алгоритм змістової каталогізації в е-просторі </vt:lpstr>
      <vt:lpstr>Слайд 10</vt:lpstr>
      <vt:lpstr>Модель сутність-зв’язок(Entity-           Relationship (ER- Model)</vt:lpstr>
      <vt:lpstr> Сутності FRBR</vt:lpstr>
      <vt:lpstr>Слайд 13</vt:lpstr>
      <vt:lpstr>Слайд 14</vt:lpstr>
      <vt:lpstr>Слайд 15</vt:lpstr>
      <vt:lpstr>Модель сутність-зв’язок (автор-твір)</vt:lpstr>
      <vt:lpstr>Слайд 17</vt:lpstr>
      <vt:lpstr>Сім’я моделей FRBR  </vt:lpstr>
      <vt:lpstr>Слайд 19</vt:lpstr>
      <vt:lpstr>                                                       </vt:lpstr>
      <vt:lpstr>Висновки</vt:lpstr>
      <vt:lpstr>Висновки</vt:lpstr>
      <vt:lpstr>Слайд 23</vt:lpstr>
      <vt:lpstr>Слайд 24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FRBR and RDA Basics</dc:title>
  <dc:creator>Barbara B. Tillett</dc:creator>
  <cp:lastModifiedBy>USER</cp:lastModifiedBy>
  <cp:revision>372</cp:revision>
  <dcterms:created xsi:type="dcterms:W3CDTF">2009-03-02T16:26:42Z</dcterms:created>
  <dcterms:modified xsi:type="dcterms:W3CDTF">2013-11-14T15:06:23Z</dcterms:modified>
</cp:coreProperties>
</file>